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8"/>
  </p:notesMasterIdLst>
  <p:sldIdLst>
    <p:sldId id="256" r:id="rId2"/>
    <p:sldId id="297" r:id="rId3"/>
    <p:sldId id="257" r:id="rId4"/>
    <p:sldId id="258" r:id="rId5"/>
    <p:sldId id="260" r:id="rId6"/>
    <p:sldId id="261" r:id="rId7"/>
    <p:sldId id="299" r:id="rId8"/>
    <p:sldId id="259" r:id="rId9"/>
    <p:sldId id="296" r:id="rId10"/>
    <p:sldId id="300" r:id="rId11"/>
    <p:sldId id="262" r:id="rId12"/>
    <p:sldId id="298" r:id="rId13"/>
    <p:sldId id="331" r:id="rId14"/>
    <p:sldId id="301" r:id="rId15"/>
    <p:sldId id="263" r:id="rId16"/>
    <p:sldId id="321" r:id="rId17"/>
    <p:sldId id="302" r:id="rId18"/>
    <p:sldId id="303" r:id="rId19"/>
    <p:sldId id="304" r:id="rId20"/>
    <p:sldId id="305" r:id="rId21"/>
    <p:sldId id="306" r:id="rId22"/>
    <p:sldId id="307" r:id="rId23"/>
    <p:sldId id="308" r:id="rId24"/>
    <p:sldId id="309" r:id="rId25"/>
    <p:sldId id="310" r:id="rId26"/>
    <p:sldId id="311" r:id="rId27"/>
    <p:sldId id="313" r:id="rId28"/>
    <p:sldId id="312" r:id="rId29"/>
    <p:sldId id="315" r:id="rId30"/>
    <p:sldId id="316" r:id="rId31"/>
    <p:sldId id="317" r:id="rId32"/>
    <p:sldId id="314" r:id="rId33"/>
    <p:sldId id="318" r:id="rId34"/>
    <p:sldId id="320" r:id="rId35"/>
    <p:sldId id="322" r:id="rId36"/>
    <p:sldId id="264" r:id="rId37"/>
    <p:sldId id="323" r:id="rId38"/>
    <p:sldId id="332" r:id="rId39"/>
    <p:sldId id="324" r:id="rId40"/>
    <p:sldId id="325" r:id="rId41"/>
    <p:sldId id="326" r:id="rId42"/>
    <p:sldId id="266" r:id="rId43"/>
    <p:sldId id="330" r:id="rId44"/>
    <p:sldId id="327" r:id="rId45"/>
    <p:sldId id="329" r:id="rId46"/>
    <p:sldId id="273" r:id="rId47"/>
  </p:sldIdLst>
  <p:sldSz cx="9144000" cy="5143500" type="screen16x9"/>
  <p:notesSz cx="6858000" cy="9144000"/>
  <p:embeddedFontLst>
    <p:embeddedFont>
      <p:font typeface="Exo" panose="020B0604020202020204" charset="0"/>
      <p:regular r:id="rId49"/>
      <p:bold r:id="rId50"/>
      <p:italic r:id="rId51"/>
      <p:boldItalic r:id="rId52"/>
    </p:embeddedFont>
    <p:embeddedFont>
      <p:font typeface="Josefin Sans" pitchFamily="2" charset="0"/>
      <p:regular r:id="rId53"/>
      <p:bold r:id="rId54"/>
    </p:embeddedFont>
    <p:embeddedFont>
      <p:font typeface="Nunito Light" pitchFamily="2" charset="0"/>
      <p:regular r:id="rId55"/>
      <p:italic r:id="rId56"/>
    </p:embeddedFont>
    <p:embeddedFont>
      <p:font typeface="Raleway" pitchFamily="2"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01EE30-3A44-4E47-8CC8-B7B51DB70F00}">
  <a:tblStyle styleId="{8F01EE30-3A44-4E47-8CC8-B7B51DB70F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643EF66-4E79-4C37-9F1F-2428F7AC120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834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736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002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9741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986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3620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57848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49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698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41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211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616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876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865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5821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83385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3687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646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7926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816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666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949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8174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913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48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262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3046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110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1250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9329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6440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6629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338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74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0" name="Google Shape;10;p2"/>
          <p:cNvSpPr txBox="1">
            <a:spLocks noGrp="1"/>
          </p:cNvSpPr>
          <p:nvPr>
            <p:ph type="ctrTitle"/>
          </p:nvPr>
        </p:nvSpPr>
        <p:spPr>
          <a:xfrm>
            <a:off x="713225" y="1102450"/>
            <a:ext cx="4092000" cy="21633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392150"/>
            <a:ext cx="1914000" cy="64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4958025" y="-125"/>
            <a:ext cx="4185900" cy="5143500"/>
          </a:xfrm>
          <a:prstGeom prst="rect">
            <a:avLst/>
          </a:prstGeom>
          <a:noFill/>
          <a:ln>
            <a:noFill/>
          </a:ln>
        </p:spPr>
      </p:sp>
      <p:grpSp>
        <p:nvGrpSpPr>
          <p:cNvPr id="13" name="Google Shape;13;p2"/>
          <p:cNvGrpSpPr/>
          <p:nvPr/>
        </p:nvGrpSpPr>
        <p:grpSpPr>
          <a:xfrm>
            <a:off x="-9" y="0"/>
            <a:ext cx="2193196" cy="5143300"/>
            <a:chOff x="-9" y="0"/>
            <a:chExt cx="2193196" cy="5143300"/>
          </a:xfrm>
        </p:grpSpPr>
        <p:sp>
          <p:nvSpPr>
            <p:cNvPr id="14" name="Google Shape;14;p2"/>
            <p:cNvSpPr/>
            <p:nvPr/>
          </p:nvSpPr>
          <p:spPr>
            <a:xfrm>
              <a:off x="1763288" y="4911100"/>
              <a:ext cx="4299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 y="4604000"/>
              <a:ext cx="17631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0"/>
              <a:ext cx="1392300" cy="447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1"/>
        <p:cNvGrpSpPr/>
        <p:nvPr/>
      </p:nvGrpSpPr>
      <p:grpSpPr>
        <a:xfrm>
          <a:off x="0" y="0"/>
          <a:ext cx="0" cy="0"/>
          <a:chOff x="0" y="0"/>
          <a:chExt cx="0" cy="0"/>
        </a:xfrm>
      </p:grpSpPr>
      <p:pic>
        <p:nvPicPr>
          <p:cNvPr id="122" name="Google Shape;122;p13"/>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23" name="Google Shape;123;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13"/>
          <p:cNvSpPr txBox="1">
            <a:spLocks noGrp="1"/>
          </p:cNvSpPr>
          <p:nvPr>
            <p:ph type="title" idx="2" hasCustomPrompt="1"/>
          </p:nvPr>
        </p:nvSpPr>
        <p:spPr>
          <a:xfrm>
            <a:off x="720000" y="1668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3" hasCustomPrompt="1"/>
          </p:nvPr>
        </p:nvSpPr>
        <p:spPr>
          <a:xfrm>
            <a:off x="4820975" y="16687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title" idx="4" hasCustomPrompt="1"/>
          </p:nvPr>
        </p:nvSpPr>
        <p:spPr>
          <a:xfrm>
            <a:off x="720000" y="253004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7" name="Google Shape;127;p13"/>
          <p:cNvSpPr txBox="1">
            <a:spLocks noGrp="1"/>
          </p:cNvSpPr>
          <p:nvPr>
            <p:ph type="title" idx="5" hasCustomPrompt="1"/>
          </p:nvPr>
        </p:nvSpPr>
        <p:spPr>
          <a:xfrm>
            <a:off x="4820975" y="253004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8" name="Google Shape;128;p13"/>
          <p:cNvSpPr txBox="1">
            <a:spLocks noGrp="1"/>
          </p:cNvSpPr>
          <p:nvPr>
            <p:ph type="title" idx="6" hasCustomPrompt="1"/>
          </p:nvPr>
        </p:nvSpPr>
        <p:spPr>
          <a:xfrm>
            <a:off x="720000" y="339128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7" hasCustomPrompt="1"/>
          </p:nvPr>
        </p:nvSpPr>
        <p:spPr>
          <a:xfrm>
            <a:off x="4820975" y="3391289"/>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subTitle" idx="1"/>
          </p:nvPr>
        </p:nvSpPr>
        <p:spPr>
          <a:xfrm>
            <a:off x="1530900" y="1668791"/>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1" name="Google Shape;131;p13"/>
          <p:cNvSpPr txBox="1">
            <a:spLocks noGrp="1"/>
          </p:cNvSpPr>
          <p:nvPr>
            <p:ph type="subTitle" idx="8"/>
          </p:nvPr>
        </p:nvSpPr>
        <p:spPr>
          <a:xfrm>
            <a:off x="1530900" y="2530190"/>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2" name="Google Shape;132;p13"/>
          <p:cNvSpPr txBox="1">
            <a:spLocks noGrp="1"/>
          </p:cNvSpPr>
          <p:nvPr>
            <p:ph type="subTitle" idx="9"/>
          </p:nvPr>
        </p:nvSpPr>
        <p:spPr>
          <a:xfrm>
            <a:off x="1530900" y="3391589"/>
            <a:ext cx="2792100" cy="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 name="Google Shape;133;p13"/>
          <p:cNvSpPr txBox="1">
            <a:spLocks noGrp="1"/>
          </p:cNvSpPr>
          <p:nvPr>
            <p:ph type="subTitle" idx="13"/>
          </p:nvPr>
        </p:nvSpPr>
        <p:spPr>
          <a:xfrm>
            <a:off x="5631875" y="1668791"/>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4" name="Google Shape;134;p13"/>
          <p:cNvSpPr txBox="1">
            <a:spLocks noGrp="1"/>
          </p:cNvSpPr>
          <p:nvPr>
            <p:ph type="subTitle" idx="14"/>
          </p:nvPr>
        </p:nvSpPr>
        <p:spPr>
          <a:xfrm>
            <a:off x="5631875" y="2530190"/>
            <a:ext cx="27921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5" name="Google Shape;135;p13"/>
          <p:cNvSpPr txBox="1">
            <a:spLocks noGrp="1"/>
          </p:cNvSpPr>
          <p:nvPr>
            <p:ph type="subTitle" idx="15"/>
          </p:nvPr>
        </p:nvSpPr>
        <p:spPr>
          <a:xfrm>
            <a:off x="5631875" y="3391589"/>
            <a:ext cx="2792100" cy="44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36" name="Google Shape;136;p13"/>
          <p:cNvGrpSpPr/>
          <p:nvPr/>
        </p:nvGrpSpPr>
        <p:grpSpPr>
          <a:xfrm>
            <a:off x="0" y="0"/>
            <a:ext cx="8704775" cy="5143700"/>
            <a:chOff x="0" y="0"/>
            <a:chExt cx="8704775" cy="5143700"/>
          </a:xfrm>
        </p:grpSpPr>
        <p:sp>
          <p:nvSpPr>
            <p:cNvPr id="137" name="Google Shape;137;p13"/>
            <p:cNvSpPr/>
            <p:nvPr/>
          </p:nvSpPr>
          <p:spPr>
            <a:xfrm>
              <a:off x="3659850" y="4604000"/>
              <a:ext cx="539700" cy="539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225250" y="4603975"/>
              <a:ext cx="539700" cy="197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4199550" y="4603975"/>
              <a:ext cx="7347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3"/>
            <p:cNvGrpSpPr/>
            <p:nvPr/>
          </p:nvGrpSpPr>
          <p:grpSpPr>
            <a:xfrm>
              <a:off x="0" y="0"/>
              <a:ext cx="8704775" cy="820300"/>
              <a:chOff x="0" y="0"/>
              <a:chExt cx="8704775" cy="820300"/>
            </a:xfrm>
          </p:grpSpPr>
          <p:sp>
            <p:nvSpPr>
              <p:cNvPr id="141" name="Google Shape;141;p13"/>
              <p:cNvSpPr/>
              <p:nvPr/>
            </p:nvSpPr>
            <p:spPr>
              <a:xfrm>
                <a:off x="280800" y="280800"/>
                <a:ext cx="926700" cy="258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7619875" y="180700"/>
                <a:ext cx="810900" cy="3588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8423975" y="539500"/>
                <a:ext cx="280800" cy="280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0" y="0"/>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72"/>
        <p:cNvGrpSpPr/>
        <p:nvPr/>
      </p:nvGrpSpPr>
      <p:grpSpPr>
        <a:xfrm>
          <a:off x="0" y="0"/>
          <a:ext cx="0" cy="0"/>
          <a:chOff x="0" y="0"/>
          <a:chExt cx="0" cy="0"/>
        </a:xfrm>
      </p:grpSpPr>
      <p:pic>
        <p:nvPicPr>
          <p:cNvPr id="173" name="Google Shape;173;p16"/>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74" name="Google Shape;17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75" name="Google Shape;175;p16"/>
          <p:cNvGrpSpPr/>
          <p:nvPr/>
        </p:nvGrpSpPr>
        <p:grpSpPr>
          <a:xfrm>
            <a:off x="157500" y="0"/>
            <a:ext cx="8986500" cy="5143525"/>
            <a:chOff x="157500" y="0"/>
            <a:chExt cx="8986500" cy="5143525"/>
          </a:xfrm>
        </p:grpSpPr>
        <p:grpSp>
          <p:nvGrpSpPr>
            <p:cNvPr id="176" name="Google Shape;176;p16"/>
            <p:cNvGrpSpPr/>
            <p:nvPr/>
          </p:nvGrpSpPr>
          <p:grpSpPr>
            <a:xfrm>
              <a:off x="157500" y="0"/>
              <a:ext cx="445200" cy="2243350"/>
              <a:chOff x="157500" y="0"/>
              <a:chExt cx="445200" cy="2243350"/>
            </a:xfrm>
          </p:grpSpPr>
          <p:sp>
            <p:nvSpPr>
              <p:cNvPr id="177" name="Google Shape;177;p16"/>
              <p:cNvSpPr/>
              <p:nvPr/>
            </p:nvSpPr>
            <p:spPr>
              <a:xfrm rot="5400000">
                <a:off x="153600" y="179425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rot="5400000">
                <a:off x="16050" y="1347125"/>
                <a:ext cx="432600" cy="149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rot="5400000">
                <a:off x="-146700" y="453900"/>
                <a:ext cx="12033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16"/>
            <p:cNvGrpSpPr/>
            <p:nvPr/>
          </p:nvGrpSpPr>
          <p:grpSpPr>
            <a:xfrm>
              <a:off x="6578050" y="4617925"/>
              <a:ext cx="2565950" cy="525600"/>
              <a:chOff x="6578050" y="4617925"/>
              <a:chExt cx="2565950" cy="525600"/>
            </a:xfrm>
          </p:grpSpPr>
          <p:sp>
            <p:nvSpPr>
              <p:cNvPr id="181" name="Google Shape;181;p16"/>
              <p:cNvSpPr/>
              <p:nvPr/>
            </p:nvSpPr>
            <p:spPr>
              <a:xfrm>
                <a:off x="7041600" y="4617925"/>
                <a:ext cx="787500" cy="166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6"/>
              <p:cNvSpPr/>
              <p:nvPr/>
            </p:nvSpPr>
            <p:spPr>
              <a:xfrm>
                <a:off x="7829100" y="4784725"/>
                <a:ext cx="1314900" cy="3588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6"/>
              <p:cNvSpPr/>
              <p:nvPr/>
            </p:nvSpPr>
            <p:spPr>
              <a:xfrm>
                <a:off x="6578050" y="4784725"/>
                <a:ext cx="463500" cy="358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06"/>
        <p:cNvGrpSpPr/>
        <p:nvPr/>
      </p:nvGrpSpPr>
      <p:grpSpPr>
        <a:xfrm>
          <a:off x="0" y="0"/>
          <a:ext cx="0" cy="0"/>
          <a:chOff x="0" y="0"/>
          <a:chExt cx="0" cy="0"/>
        </a:xfrm>
      </p:grpSpPr>
      <p:pic>
        <p:nvPicPr>
          <p:cNvPr id="207" name="Google Shape;207;p19"/>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08" name="Google Shape;20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19"/>
          <p:cNvSpPr txBox="1">
            <a:spLocks noGrp="1"/>
          </p:cNvSpPr>
          <p:nvPr>
            <p:ph type="subTitle" idx="1"/>
          </p:nvPr>
        </p:nvSpPr>
        <p:spPr>
          <a:xfrm>
            <a:off x="937625"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0" name="Google Shape;210;p19"/>
          <p:cNvSpPr txBox="1">
            <a:spLocks noGrp="1"/>
          </p:cNvSpPr>
          <p:nvPr>
            <p:ph type="subTitle" idx="2"/>
          </p:nvPr>
        </p:nvSpPr>
        <p:spPr>
          <a:xfrm>
            <a:off x="3484350"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1" name="Google Shape;211;p19"/>
          <p:cNvSpPr txBox="1">
            <a:spLocks noGrp="1"/>
          </p:cNvSpPr>
          <p:nvPr>
            <p:ph type="subTitle" idx="3"/>
          </p:nvPr>
        </p:nvSpPr>
        <p:spPr>
          <a:xfrm>
            <a:off x="6031075" y="2330550"/>
            <a:ext cx="2175300" cy="160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2" name="Google Shape;212;p19"/>
          <p:cNvSpPr txBox="1">
            <a:spLocks noGrp="1"/>
          </p:cNvSpPr>
          <p:nvPr>
            <p:ph type="subTitle" idx="4"/>
          </p:nvPr>
        </p:nvSpPr>
        <p:spPr>
          <a:xfrm>
            <a:off x="937625"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3" name="Google Shape;213;p19"/>
          <p:cNvSpPr txBox="1">
            <a:spLocks noGrp="1"/>
          </p:cNvSpPr>
          <p:nvPr>
            <p:ph type="subTitle" idx="5"/>
          </p:nvPr>
        </p:nvSpPr>
        <p:spPr>
          <a:xfrm>
            <a:off x="3484350"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14" name="Google Shape;214;p19"/>
          <p:cNvSpPr txBox="1">
            <a:spLocks noGrp="1"/>
          </p:cNvSpPr>
          <p:nvPr>
            <p:ph type="subTitle" idx="6"/>
          </p:nvPr>
        </p:nvSpPr>
        <p:spPr>
          <a:xfrm>
            <a:off x="6031075" y="1841553"/>
            <a:ext cx="21753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15" name="Google Shape;215;p19"/>
          <p:cNvGrpSpPr/>
          <p:nvPr/>
        </p:nvGrpSpPr>
        <p:grpSpPr>
          <a:xfrm>
            <a:off x="0" y="0"/>
            <a:ext cx="9144000" cy="5143550"/>
            <a:chOff x="0" y="0"/>
            <a:chExt cx="9144000" cy="5143550"/>
          </a:xfrm>
        </p:grpSpPr>
        <p:sp>
          <p:nvSpPr>
            <p:cNvPr id="216" name="Google Shape;216;p19"/>
            <p:cNvSpPr/>
            <p:nvPr/>
          </p:nvSpPr>
          <p:spPr>
            <a:xfrm>
              <a:off x="0" y="4410650"/>
              <a:ext cx="732900" cy="7329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8541300" y="1017725"/>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0" y="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1462200" y="1704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7829000" y="4604000"/>
              <a:ext cx="13149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5845500" y="4604000"/>
              <a:ext cx="668700" cy="187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22"/>
        <p:cNvGrpSpPr/>
        <p:nvPr/>
      </p:nvGrpSpPr>
      <p:grpSpPr>
        <a:xfrm>
          <a:off x="0" y="0"/>
          <a:ext cx="0" cy="0"/>
          <a:chOff x="0" y="0"/>
          <a:chExt cx="0" cy="0"/>
        </a:xfrm>
      </p:grpSpPr>
      <p:pic>
        <p:nvPicPr>
          <p:cNvPr id="223" name="Google Shape;223;p20"/>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24" name="Google Shape;22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5" name="Google Shape;225;p20"/>
          <p:cNvSpPr txBox="1">
            <a:spLocks noGrp="1"/>
          </p:cNvSpPr>
          <p:nvPr>
            <p:ph type="subTitle" idx="1"/>
          </p:nvPr>
        </p:nvSpPr>
        <p:spPr>
          <a:xfrm>
            <a:off x="986587" y="1825100"/>
            <a:ext cx="3036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6" name="Google Shape;226;p20"/>
          <p:cNvSpPr txBox="1">
            <a:spLocks noGrp="1"/>
          </p:cNvSpPr>
          <p:nvPr>
            <p:ph type="subTitle" idx="2"/>
          </p:nvPr>
        </p:nvSpPr>
        <p:spPr>
          <a:xfrm>
            <a:off x="5120513" y="1825100"/>
            <a:ext cx="3036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7" name="Google Shape;227;p20"/>
          <p:cNvSpPr txBox="1">
            <a:spLocks noGrp="1"/>
          </p:cNvSpPr>
          <p:nvPr>
            <p:ph type="subTitle" idx="3"/>
          </p:nvPr>
        </p:nvSpPr>
        <p:spPr>
          <a:xfrm>
            <a:off x="986587" y="3412900"/>
            <a:ext cx="3036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8" name="Google Shape;228;p20"/>
          <p:cNvSpPr txBox="1">
            <a:spLocks noGrp="1"/>
          </p:cNvSpPr>
          <p:nvPr>
            <p:ph type="subTitle" idx="4"/>
          </p:nvPr>
        </p:nvSpPr>
        <p:spPr>
          <a:xfrm>
            <a:off x="5120513" y="3412900"/>
            <a:ext cx="30369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0"/>
          <p:cNvSpPr txBox="1">
            <a:spLocks noGrp="1"/>
          </p:cNvSpPr>
          <p:nvPr>
            <p:ph type="subTitle" idx="5"/>
          </p:nvPr>
        </p:nvSpPr>
        <p:spPr>
          <a:xfrm>
            <a:off x="986587" y="1384800"/>
            <a:ext cx="30369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0" name="Google Shape;230;p20"/>
          <p:cNvSpPr txBox="1">
            <a:spLocks noGrp="1"/>
          </p:cNvSpPr>
          <p:nvPr>
            <p:ph type="subTitle" idx="6"/>
          </p:nvPr>
        </p:nvSpPr>
        <p:spPr>
          <a:xfrm>
            <a:off x="986587" y="2972600"/>
            <a:ext cx="30369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1" name="Google Shape;231;p20"/>
          <p:cNvSpPr txBox="1">
            <a:spLocks noGrp="1"/>
          </p:cNvSpPr>
          <p:nvPr>
            <p:ph type="subTitle" idx="7"/>
          </p:nvPr>
        </p:nvSpPr>
        <p:spPr>
          <a:xfrm>
            <a:off x="5120513" y="1384800"/>
            <a:ext cx="30369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2" name="Google Shape;232;p20"/>
          <p:cNvSpPr txBox="1">
            <a:spLocks noGrp="1"/>
          </p:cNvSpPr>
          <p:nvPr>
            <p:ph type="subTitle" idx="8"/>
          </p:nvPr>
        </p:nvSpPr>
        <p:spPr>
          <a:xfrm>
            <a:off x="5120513" y="2972600"/>
            <a:ext cx="30369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33" name="Google Shape;233;p20"/>
          <p:cNvGrpSpPr/>
          <p:nvPr/>
        </p:nvGrpSpPr>
        <p:grpSpPr>
          <a:xfrm>
            <a:off x="0" y="-12"/>
            <a:ext cx="9144000" cy="5143313"/>
            <a:chOff x="0" y="-12"/>
            <a:chExt cx="9144000" cy="5143313"/>
          </a:xfrm>
        </p:grpSpPr>
        <p:sp>
          <p:nvSpPr>
            <p:cNvPr id="234" name="Google Shape;234;p20"/>
            <p:cNvSpPr/>
            <p:nvPr/>
          </p:nvSpPr>
          <p:spPr>
            <a:xfrm>
              <a:off x="7829100" y="-12"/>
              <a:ext cx="1314900" cy="402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0"/>
            <p:cNvSpPr/>
            <p:nvPr/>
          </p:nvSpPr>
          <p:spPr>
            <a:xfrm>
              <a:off x="6816600" y="4847800"/>
              <a:ext cx="15009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8317500" y="4604000"/>
              <a:ext cx="826500" cy="2520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0" y="0"/>
              <a:ext cx="684600" cy="5143300"/>
              <a:chOff x="0" y="0"/>
              <a:chExt cx="684600" cy="5143300"/>
            </a:xfrm>
          </p:grpSpPr>
          <p:sp>
            <p:nvSpPr>
              <p:cNvPr id="238" name="Google Shape;238;p20"/>
              <p:cNvSpPr/>
              <p:nvPr/>
            </p:nvSpPr>
            <p:spPr>
              <a:xfrm>
                <a:off x="342300" y="3338800"/>
                <a:ext cx="342300" cy="3423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0"/>
              <p:cNvSpPr/>
              <p:nvPr/>
            </p:nvSpPr>
            <p:spPr>
              <a:xfrm rot="-5400000">
                <a:off x="-559950" y="4241050"/>
                <a:ext cx="1462200" cy="342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0"/>
              <p:cNvSpPr/>
              <p:nvPr/>
            </p:nvSpPr>
            <p:spPr>
              <a:xfrm>
                <a:off x="0" y="0"/>
                <a:ext cx="684600" cy="684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0"/>
              <p:cNvSpPr/>
              <p:nvPr/>
            </p:nvSpPr>
            <p:spPr>
              <a:xfrm>
                <a:off x="0" y="684600"/>
                <a:ext cx="459000" cy="2520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42"/>
        <p:cNvGrpSpPr/>
        <p:nvPr/>
      </p:nvGrpSpPr>
      <p:grpSpPr>
        <a:xfrm>
          <a:off x="0" y="0"/>
          <a:ext cx="0" cy="0"/>
          <a:chOff x="0" y="0"/>
          <a:chExt cx="0" cy="0"/>
        </a:xfrm>
      </p:grpSpPr>
      <p:pic>
        <p:nvPicPr>
          <p:cNvPr id="243" name="Google Shape;243;p21"/>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44" name="Google Shape;24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5" name="Google Shape;245;p21"/>
          <p:cNvSpPr txBox="1">
            <a:spLocks noGrp="1"/>
          </p:cNvSpPr>
          <p:nvPr>
            <p:ph type="subTitle" idx="1"/>
          </p:nvPr>
        </p:nvSpPr>
        <p:spPr>
          <a:xfrm>
            <a:off x="720000" y="18251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6" name="Google Shape;246;p21"/>
          <p:cNvSpPr txBox="1">
            <a:spLocks noGrp="1"/>
          </p:cNvSpPr>
          <p:nvPr>
            <p:ph type="subTitle" idx="2"/>
          </p:nvPr>
        </p:nvSpPr>
        <p:spPr>
          <a:xfrm>
            <a:off x="3297988" y="18251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7" name="Google Shape;247;p21"/>
          <p:cNvSpPr txBox="1">
            <a:spLocks noGrp="1"/>
          </p:cNvSpPr>
          <p:nvPr>
            <p:ph type="subTitle" idx="3"/>
          </p:nvPr>
        </p:nvSpPr>
        <p:spPr>
          <a:xfrm>
            <a:off x="720000" y="34129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8" name="Google Shape;248;p21"/>
          <p:cNvSpPr txBox="1">
            <a:spLocks noGrp="1"/>
          </p:cNvSpPr>
          <p:nvPr>
            <p:ph type="subTitle" idx="4"/>
          </p:nvPr>
        </p:nvSpPr>
        <p:spPr>
          <a:xfrm>
            <a:off x="3297988" y="34129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9" name="Google Shape;249;p21"/>
          <p:cNvSpPr txBox="1">
            <a:spLocks noGrp="1"/>
          </p:cNvSpPr>
          <p:nvPr>
            <p:ph type="subTitle" idx="5"/>
          </p:nvPr>
        </p:nvSpPr>
        <p:spPr>
          <a:xfrm>
            <a:off x="5875976" y="18251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0" name="Google Shape;250;p21"/>
          <p:cNvSpPr txBox="1">
            <a:spLocks noGrp="1"/>
          </p:cNvSpPr>
          <p:nvPr>
            <p:ph type="subTitle" idx="6"/>
          </p:nvPr>
        </p:nvSpPr>
        <p:spPr>
          <a:xfrm>
            <a:off x="5875976" y="3412900"/>
            <a:ext cx="25548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1" name="Google Shape;251;p21"/>
          <p:cNvSpPr txBox="1">
            <a:spLocks noGrp="1"/>
          </p:cNvSpPr>
          <p:nvPr>
            <p:ph type="subTitle" idx="7"/>
          </p:nvPr>
        </p:nvSpPr>
        <p:spPr>
          <a:xfrm>
            <a:off x="720000" y="13848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2" name="Google Shape;252;p21"/>
          <p:cNvSpPr txBox="1">
            <a:spLocks noGrp="1"/>
          </p:cNvSpPr>
          <p:nvPr>
            <p:ph type="subTitle" idx="8"/>
          </p:nvPr>
        </p:nvSpPr>
        <p:spPr>
          <a:xfrm>
            <a:off x="3297988" y="13848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3" name="Google Shape;253;p21"/>
          <p:cNvSpPr txBox="1">
            <a:spLocks noGrp="1"/>
          </p:cNvSpPr>
          <p:nvPr>
            <p:ph type="subTitle" idx="9"/>
          </p:nvPr>
        </p:nvSpPr>
        <p:spPr>
          <a:xfrm>
            <a:off x="5875976" y="13848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4" name="Google Shape;254;p21"/>
          <p:cNvSpPr txBox="1">
            <a:spLocks noGrp="1"/>
          </p:cNvSpPr>
          <p:nvPr>
            <p:ph type="subTitle" idx="13"/>
          </p:nvPr>
        </p:nvSpPr>
        <p:spPr>
          <a:xfrm>
            <a:off x="720000" y="29726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5" name="Google Shape;255;p21"/>
          <p:cNvSpPr txBox="1">
            <a:spLocks noGrp="1"/>
          </p:cNvSpPr>
          <p:nvPr>
            <p:ph type="subTitle" idx="14"/>
          </p:nvPr>
        </p:nvSpPr>
        <p:spPr>
          <a:xfrm>
            <a:off x="3297988" y="29726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56" name="Google Shape;256;p21"/>
          <p:cNvSpPr txBox="1">
            <a:spLocks noGrp="1"/>
          </p:cNvSpPr>
          <p:nvPr>
            <p:ph type="subTitle" idx="15"/>
          </p:nvPr>
        </p:nvSpPr>
        <p:spPr>
          <a:xfrm>
            <a:off x="5875976" y="2972600"/>
            <a:ext cx="2554800" cy="44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57" name="Google Shape;257;p21"/>
          <p:cNvGrpSpPr/>
          <p:nvPr/>
        </p:nvGrpSpPr>
        <p:grpSpPr>
          <a:xfrm>
            <a:off x="0" y="275"/>
            <a:ext cx="9144275" cy="5145500"/>
            <a:chOff x="0" y="275"/>
            <a:chExt cx="9144275" cy="5145500"/>
          </a:xfrm>
        </p:grpSpPr>
        <p:sp>
          <p:nvSpPr>
            <p:cNvPr id="258" name="Google Shape;258;p21"/>
            <p:cNvSpPr/>
            <p:nvPr/>
          </p:nvSpPr>
          <p:spPr>
            <a:xfrm>
              <a:off x="0" y="3938000"/>
              <a:ext cx="602700" cy="602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rot="5400000">
              <a:off x="-86725" y="1667825"/>
              <a:ext cx="602700" cy="1920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rot="5400000">
              <a:off x="-219175" y="530075"/>
              <a:ext cx="1462200" cy="4026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rot="5400000">
              <a:off x="8299325" y="3348325"/>
              <a:ext cx="7329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rot="-5400000">
              <a:off x="8305625" y="4307125"/>
              <a:ext cx="1314900" cy="362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p:nvPr/>
          </p:nvSpPr>
          <p:spPr>
            <a:xfrm rot="5400000">
              <a:off x="8726675" y="2810725"/>
              <a:ext cx="3426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a:off x="8424000" y="1669850"/>
              <a:ext cx="362400" cy="3624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rot="5400000">
              <a:off x="327100" y="2059850"/>
              <a:ext cx="270900" cy="3039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4"/>
        <p:cNvGrpSpPr/>
        <p:nvPr/>
      </p:nvGrpSpPr>
      <p:grpSpPr>
        <a:xfrm>
          <a:off x="0" y="0"/>
          <a:ext cx="0" cy="0"/>
          <a:chOff x="0" y="0"/>
          <a:chExt cx="0" cy="0"/>
        </a:xfrm>
      </p:grpSpPr>
      <p:pic>
        <p:nvPicPr>
          <p:cNvPr id="305" name="Google Shape;305;p25"/>
          <p:cNvPicPr preferRelativeResize="0"/>
          <p:nvPr/>
        </p:nvPicPr>
        <p:blipFill>
          <a:blip r:embed="rId2">
            <a:alphaModFix amt="75000"/>
          </a:blip>
          <a:stretch>
            <a:fillRect/>
          </a:stretch>
        </p:blipFill>
        <p:spPr>
          <a:xfrm>
            <a:off x="0" y="0"/>
            <a:ext cx="9144003" cy="5143501"/>
          </a:xfrm>
          <a:prstGeom prst="rect">
            <a:avLst/>
          </a:prstGeom>
          <a:noFill/>
          <a:ln>
            <a:noFill/>
          </a:ln>
        </p:spPr>
      </p:pic>
      <p:grpSp>
        <p:nvGrpSpPr>
          <p:cNvPr id="306" name="Google Shape;306;p25"/>
          <p:cNvGrpSpPr/>
          <p:nvPr/>
        </p:nvGrpSpPr>
        <p:grpSpPr>
          <a:xfrm>
            <a:off x="0" y="0"/>
            <a:ext cx="9144000" cy="5143550"/>
            <a:chOff x="0" y="0"/>
            <a:chExt cx="9144000" cy="5143550"/>
          </a:xfrm>
        </p:grpSpPr>
        <p:sp>
          <p:nvSpPr>
            <p:cNvPr id="307" name="Google Shape;307;p25"/>
            <p:cNvSpPr/>
            <p:nvPr/>
          </p:nvSpPr>
          <p:spPr>
            <a:xfrm>
              <a:off x="0" y="4410650"/>
              <a:ext cx="732900" cy="7329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5"/>
            <p:cNvSpPr/>
            <p:nvPr/>
          </p:nvSpPr>
          <p:spPr>
            <a:xfrm>
              <a:off x="8541300" y="1017725"/>
              <a:ext cx="602700" cy="29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5"/>
            <p:cNvSpPr/>
            <p:nvPr/>
          </p:nvSpPr>
          <p:spPr>
            <a:xfrm>
              <a:off x="0" y="0"/>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1462200" y="1704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7829000" y="4604000"/>
              <a:ext cx="13149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5"/>
            <p:cNvSpPr/>
            <p:nvPr/>
          </p:nvSpPr>
          <p:spPr>
            <a:xfrm>
              <a:off x="5845500" y="4604000"/>
              <a:ext cx="668700" cy="187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5"/>
            <p:cNvSpPr/>
            <p:nvPr/>
          </p:nvSpPr>
          <p:spPr>
            <a:xfrm>
              <a:off x="2195100" y="423400"/>
              <a:ext cx="16071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5"/>
            <p:cNvSpPr/>
            <p:nvPr/>
          </p:nvSpPr>
          <p:spPr>
            <a:xfrm>
              <a:off x="732900" y="4008050"/>
              <a:ext cx="411000" cy="4026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a:off x="1143900" y="4410650"/>
              <a:ext cx="915300" cy="187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5"/>
            <p:cNvSpPr/>
            <p:nvPr/>
          </p:nvSpPr>
          <p:spPr>
            <a:xfrm>
              <a:off x="7096200" y="4308500"/>
              <a:ext cx="732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pic>
        <p:nvPicPr>
          <p:cNvPr id="18" name="Google Shape;18;p3"/>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9" name="Google Shape;19;p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235175" y="3824900"/>
            <a:ext cx="1235700" cy="77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b="1"/>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1" name="Google Shape;21;p3"/>
          <p:cNvSpPr>
            <a:spLocks noGrp="1"/>
          </p:cNvSpPr>
          <p:nvPr>
            <p:ph type="pic" idx="3"/>
          </p:nvPr>
        </p:nvSpPr>
        <p:spPr>
          <a:xfrm>
            <a:off x="713225" y="0"/>
            <a:ext cx="6279600" cy="3207900"/>
          </a:xfrm>
          <a:prstGeom prst="rect">
            <a:avLst/>
          </a:prstGeom>
          <a:noFill/>
          <a:ln>
            <a:noFill/>
          </a:ln>
        </p:spPr>
      </p:sp>
      <p:grpSp>
        <p:nvGrpSpPr>
          <p:cNvPr id="22" name="Google Shape;22;p3"/>
          <p:cNvGrpSpPr/>
          <p:nvPr/>
        </p:nvGrpSpPr>
        <p:grpSpPr>
          <a:xfrm>
            <a:off x="0" y="694225"/>
            <a:ext cx="9144000" cy="4449375"/>
            <a:chOff x="0" y="694225"/>
            <a:chExt cx="9144000" cy="4449375"/>
          </a:xfrm>
        </p:grpSpPr>
        <p:sp>
          <p:nvSpPr>
            <p:cNvPr id="23" name="Google Shape;23;p3"/>
            <p:cNvSpPr/>
            <p:nvPr/>
          </p:nvSpPr>
          <p:spPr>
            <a:xfrm>
              <a:off x="8540100" y="694225"/>
              <a:ext cx="603900" cy="14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0" y="4729300"/>
              <a:ext cx="1343700" cy="414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27" name="Google Shape;27;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4"/>
          <p:cNvSpPr txBox="1">
            <a:spLocks noGrp="1"/>
          </p:cNvSpPr>
          <p:nvPr>
            <p:ph type="body" idx="1"/>
          </p:nvPr>
        </p:nvSpPr>
        <p:spPr>
          <a:xfrm>
            <a:off x="720000" y="1215751"/>
            <a:ext cx="7704000" cy="363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29" name="Google Shape;29;p4"/>
          <p:cNvGrpSpPr/>
          <p:nvPr/>
        </p:nvGrpSpPr>
        <p:grpSpPr>
          <a:xfrm>
            <a:off x="0" y="-1400"/>
            <a:ext cx="9144025" cy="5145100"/>
            <a:chOff x="0" y="-1400"/>
            <a:chExt cx="9144025" cy="5145100"/>
          </a:xfrm>
        </p:grpSpPr>
        <p:sp>
          <p:nvSpPr>
            <p:cNvPr id="30" name="Google Shape;30;p4"/>
            <p:cNvSpPr/>
            <p:nvPr/>
          </p:nvSpPr>
          <p:spPr>
            <a:xfrm>
              <a:off x="8604325" y="4604000"/>
              <a:ext cx="539700" cy="539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1400"/>
              <a:ext cx="1372800" cy="3633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0" y="357850"/>
              <a:ext cx="713100" cy="181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pic>
        <p:nvPicPr>
          <p:cNvPr id="34" name="Google Shape;34;p5"/>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35" name="Google Shape;35;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5"/>
          <p:cNvSpPr txBox="1">
            <a:spLocks noGrp="1"/>
          </p:cNvSpPr>
          <p:nvPr>
            <p:ph type="subTitle" idx="1"/>
          </p:nvPr>
        </p:nvSpPr>
        <p:spPr>
          <a:xfrm>
            <a:off x="5088424" y="2330550"/>
            <a:ext cx="2505600" cy="16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2"/>
          </p:nvPr>
        </p:nvSpPr>
        <p:spPr>
          <a:xfrm>
            <a:off x="1549975" y="2330550"/>
            <a:ext cx="2505600" cy="161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subTitle" idx="3"/>
          </p:nvPr>
        </p:nvSpPr>
        <p:spPr>
          <a:xfrm>
            <a:off x="1549975" y="1841553"/>
            <a:ext cx="25056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9" name="Google Shape;39;p5"/>
          <p:cNvSpPr txBox="1">
            <a:spLocks noGrp="1"/>
          </p:cNvSpPr>
          <p:nvPr>
            <p:ph type="subTitle" idx="4"/>
          </p:nvPr>
        </p:nvSpPr>
        <p:spPr>
          <a:xfrm>
            <a:off x="5088425" y="1841553"/>
            <a:ext cx="2505600" cy="48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Roboto"/>
                <a:ea typeface="Roboto"/>
                <a:cs typeface="Roboto"/>
                <a:sym typeface="Robot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40" name="Google Shape;40;p5"/>
          <p:cNvGrpSpPr/>
          <p:nvPr/>
        </p:nvGrpSpPr>
        <p:grpSpPr>
          <a:xfrm>
            <a:off x="0" y="0"/>
            <a:ext cx="9143875" cy="5143500"/>
            <a:chOff x="0" y="0"/>
            <a:chExt cx="9143875" cy="5143500"/>
          </a:xfrm>
        </p:grpSpPr>
        <p:sp>
          <p:nvSpPr>
            <p:cNvPr id="41" name="Google Shape;41;p5"/>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0" y="4604000"/>
              <a:ext cx="14895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141100" y="4596750"/>
              <a:ext cx="344700" cy="344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0" y="0"/>
              <a:ext cx="344700" cy="114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4"/>
        <p:cNvGrpSpPr/>
        <p:nvPr/>
      </p:nvGrpSpPr>
      <p:grpSpPr>
        <a:xfrm>
          <a:off x="0" y="0"/>
          <a:ext cx="0" cy="0"/>
          <a:chOff x="0" y="0"/>
          <a:chExt cx="0" cy="0"/>
        </a:xfrm>
      </p:grpSpPr>
      <p:pic>
        <p:nvPicPr>
          <p:cNvPr id="65" name="Google Shape;65;p7"/>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66" name="Google Shape;66;p7"/>
          <p:cNvSpPr txBox="1">
            <a:spLocks noGrp="1"/>
          </p:cNvSpPr>
          <p:nvPr>
            <p:ph type="title"/>
          </p:nvPr>
        </p:nvSpPr>
        <p:spPr>
          <a:xfrm>
            <a:off x="3863875" y="1186645"/>
            <a:ext cx="4566900" cy="552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7"/>
          <p:cNvSpPr txBox="1">
            <a:spLocks noGrp="1"/>
          </p:cNvSpPr>
          <p:nvPr>
            <p:ph type="subTitle" idx="1"/>
          </p:nvPr>
        </p:nvSpPr>
        <p:spPr>
          <a:xfrm>
            <a:off x="3863875" y="1739255"/>
            <a:ext cx="4566900" cy="221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68" name="Google Shape;68;p7"/>
          <p:cNvSpPr>
            <a:spLocks noGrp="1"/>
          </p:cNvSpPr>
          <p:nvPr>
            <p:ph type="pic" idx="2"/>
          </p:nvPr>
        </p:nvSpPr>
        <p:spPr>
          <a:xfrm>
            <a:off x="0" y="869800"/>
            <a:ext cx="3473100" cy="3403800"/>
          </a:xfrm>
          <a:prstGeom prst="rect">
            <a:avLst/>
          </a:prstGeom>
          <a:noFill/>
          <a:ln>
            <a:noFill/>
          </a:ln>
        </p:spPr>
      </p:sp>
      <p:grpSp>
        <p:nvGrpSpPr>
          <p:cNvPr id="69" name="Google Shape;69;p7"/>
          <p:cNvGrpSpPr/>
          <p:nvPr/>
        </p:nvGrpSpPr>
        <p:grpSpPr>
          <a:xfrm>
            <a:off x="0" y="209200"/>
            <a:ext cx="9144000" cy="4947400"/>
            <a:chOff x="0" y="209200"/>
            <a:chExt cx="9144000" cy="4947400"/>
          </a:xfrm>
        </p:grpSpPr>
        <p:sp>
          <p:nvSpPr>
            <p:cNvPr id="70" name="Google Shape;70;p7"/>
            <p:cNvSpPr/>
            <p:nvPr/>
          </p:nvSpPr>
          <p:spPr>
            <a:xfrm>
              <a:off x="0" y="4604000"/>
              <a:ext cx="1227000" cy="4299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7"/>
            <p:cNvGrpSpPr/>
            <p:nvPr/>
          </p:nvGrpSpPr>
          <p:grpSpPr>
            <a:xfrm>
              <a:off x="8278500" y="209200"/>
              <a:ext cx="865500" cy="4947400"/>
              <a:chOff x="8278500" y="209200"/>
              <a:chExt cx="865500" cy="4947400"/>
            </a:xfrm>
          </p:grpSpPr>
          <p:sp>
            <p:nvSpPr>
              <p:cNvPr id="72" name="Google Shape;72;p7"/>
              <p:cNvSpPr/>
              <p:nvPr/>
            </p:nvSpPr>
            <p:spPr>
              <a:xfrm>
                <a:off x="8278500" y="209200"/>
                <a:ext cx="865500" cy="330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8278500" y="4826300"/>
                <a:ext cx="865500" cy="330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
        <p:cNvGrpSpPr/>
        <p:nvPr/>
      </p:nvGrpSpPr>
      <p:grpSpPr>
        <a:xfrm>
          <a:off x="0" y="0"/>
          <a:ext cx="0" cy="0"/>
          <a:chOff x="0" y="0"/>
          <a:chExt cx="0" cy="0"/>
        </a:xfrm>
      </p:grpSpPr>
      <p:pic>
        <p:nvPicPr>
          <p:cNvPr id="75" name="Google Shape;75;p8"/>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76" name="Google Shape;76;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77" name="Google Shape;77;p8"/>
          <p:cNvGrpSpPr/>
          <p:nvPr/>
        </p:nvGrpSpPr>
        <p:grpSpPr>
          <a:xfrm>
            <a:off x="-9" y="0"/>
            <a:ext cx="9143884" cy="5143500"/>
            <a:chOff x="-9" y="0"/>
            <a:chExt cx="9143884" cy="5143500"/>
          </a:xfrm>
        </p:grpSpPr>
        <p:grpSp>
          <p:nvGrpSpPr>
            <p:cNvPr id="78" name="Google Shape;78;p8"/>
            <p:cNvGrpSpPr/>
            <p:nvPr/>
          </p:nvGrpSpPr>
          <p:grpSpPr>
            <a:xfrm>
              <a:off x="-9" y="0"/>
              <a:ext cx="2193196" cy="5143300"/>
              <a:chOff x="-9" y="0"/>
              <a:chExt cx="2193196" cy="5143300"/>
            </a:xfrm>
          </p:grpSpPr>
          <p:sp>
            <p:nvSpPr>
              <p:cNvPr id="79" name="Google Shape;79;p8"/>
              <p:cNvSpPr/>
              <p:nvPr/>
            </p:nvSpPr>
            <p:spPr>
              <a:xfrm>
                <a:off x="1763288" y="4911100"/>
                <a:ext cx="429900" cy="2322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a:off x="-9" y="4604000"/>
                <a:ext cx="17631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a:off x="0" y="0"/>
                <a:ext cx="1392300" cy="4473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8"/>
            <p:cNvGrpSpPr/>
            <p:nvPr/>
          </p:nvGrpSpPr>
          <p:grpSpPr>
            <a:xfrm>
              <a:off x="8254800" y="254011"/>
              <a:ext cx="889075" cy="4889489"/>
              <a:chOff x="8254800" y="254011"/>
              <a:chExt cx="889075" cy="4889489"/>
            </a:xfrm>
          </p:grpSpPr>
          <p:sp>
            <p:nvSpPr>
              <p:cNvPr id="83" name="Google Shape;83;p8"/>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pic>
        <p:nvPicPr>
          <p:cNvPr id="87" name="Google Shape;87;p9"/>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88" name="Google Shape;88;p9"/>
          <p:cNvSpPr txBox="1">
            <a:spLocks noGrp="1"/>
          </p:cNvSpPr>
          <p:nvPr>
            <p:ph type="title"/>
          </p:nvPr>
        </p:nvSpPr>
        <p:spPr>
          <a:xfrm>
            <a:off x="2135550" y="133575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89" name="Google Shape;89;p9"/>
          <p:cNvSpPr txBox="1">
            <a:spLocks noGrp="1"/>
          </p:cNvSpPr>
          <p:nvPr>
            <p:ph type="subTitle" idx="1"/>
          </p:nvPr>
        </p:nvSpPr>
        <p:spPr>
          <a:xfrm>
            <a:off x="2135550" y="3300150"/>
            <a:ext cx="4872900" cy="50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grpSp>
        <p:nvGrpSpPr>
          <p:cNvPr id="90" name="Google Shape;90;p9"/>
          <p:cNvGrpSpPr/>
          <p:nvPr/>
        </p:nvGrpSpPr>
        <p:grpSpPr>
          <a:xfrm>
            <a:off x="0" y="0"/>
            <a:ext cx="8704775" cy="5143700"/>
            <a:chOff x="0" y="0"/>
            <a:chExt cx="8704775" cy="5143700"/>
          </a:xfrm>
        </p:grpSpPr>
        <p:sp>
          <p:nvSpPr>
            <p:cNvPr id="91" name="Google Shape;91;p9"/>
            <p:cNvSpPr/>
            <p:nvPr/>
          </p:nvSpPr>
          <p:spPr>
            <a:xfrm>
              <a:off x="3659850" y="4604000"/>
              <a:ext cx="539700" cy="539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a:off x="5225250" y="4603975"/>
              <a:ext cx="539700" cy="197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a:off x="4199550" y="4603975"/>
              <a:ext cx="7347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9"/>
            <p:cNvGrpSpPr/>
            <p:nvPr/>
          </p:nvGrpSpPr>
          <p:grpSpPr>
            <a:xfrm>
              <a:off x="0" y="0"/>
              <a:ext cx="8704775" cy="820300"/>
              <a:chOff x="0" y="0"/>
              <a:chExt cx="8704775" cy="820300"/>
            </a:xfrm>
          </p:grpSpPr>
          <p:sp>
            <p:nvSpPr>
              <p:cNvPr id="95" name="Google Shape;95;p9"/>
              <p:cNvSpPr/>
              <p:nvPr/>
            </p:nvSpPr>
            <p:spPr>
              <a:xfrm>
                <a:off x="280800" y="280800"/>
                <a:ext cx="926700" cy="2586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7619875" y="180700"/>
                <a:ext cx="810900" cy="3588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8423975" y="539500"/>
                <a:ext cx="280800" cy="280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0" y="0"/>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pic>
        <p:nvPicPr>
          <p:cNvPr id="100" name="Google Shape;100;p10"/>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01" name="Google Shape;101;p10"/>
          <p:cNvSpPr txBox="1">
            <a:spLocks noGrp="1"/>
          </p:cNvSpPr>
          <p:nvPr>
            <p:ph type="title"/>
          </p:nvPr>
        </p:nvSpPr>
        <p:spPr>
          <a:xfrm>
            <a:off x="720000" y="4014450"/>
            <a:ext cx="7704000" cy="572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02" name="Google Shape;102;p10"/>
          <p:cNvGrpSpPr/>
          <p:nvPr/>
        </p:nvGrpSpPr>
        <p:grpSpPr>
          <a:xfrm>
            <a:off x="0" y="0"/>
            <a:ext cx="9143875" cy="5143500"/>
            <a:chOff x="0" y="0"/>
            <a:chExt cx="9143875" cy="5143500"/>
          </a:xfrm>
        </p:grpSpPr>
        <p:sp>
          <p:nvSpPr>
            <p:cNvPr id="103" name="Google Shape;103;p10"/>
            <p:cNvSpPr/>
            <p:nvPr/>
          </p:nvSpPr>
          <p:spPr>
            <a:xfrm>
              <a:off x="8430775" y="4430400"/>
              <a:ext cx="713100" cy="7131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8430775" y="4223700"/>
              <a:ext cx="5163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0" y="4604000"/>
              <a:ext cx="1489500" cy="5394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141100" y="4596750"/>
              <a:ext cx="344700" cy="344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0" y="0"/>
              <a:ext cx="344700" cy="114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254800" y="254011"/>
              <a:ext cx="713100" cy="285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9"/>
        <p:cNvGrpSpPr/>
        <p:nvPr/>
      </p:nvGrpSpPr>
      <p:grpSpPr>
        <a:xfrm>
          <a:off x="0" y="0"/>
          <a:ext cx="0" cy="0"/>
          <a:chOff x="0" y="0"/>
          <a:chExt cx="0" cy="0"/>
        </a:xfrm>
      </p:grpSpPr>
      <p:pic>
        <p:nvPicPr>
          <p:cNvPr id="110" name="Google Shape;110;p11"/>
          <p:cNvPicPr preferRelativeResize="0"/>
          <p:nvPr/>
        </p:nvPicPr>
        <p:blipFill>
          <a:blip r:embed="rId2">
            <a:alphaModFix amt="75000"/>
          </a:blip>
          <a:stretch>
            <a:fillRect/>
          </a:stretch>
        </p:blipFill>
        <p:spPr>
          <a:xfrm>
            <a:off x="0" y="0"/>
            <a:ext cx="9144003" cy="5143501"/>
          </a:xfrm>
          <a:prstGeom prst="rect">
            <a:avLst/>
          </a:prstGeom>
          <a:noFill/>
          <a:ln>
            <a:noFill/>
          </a:ln>
        </p:spPr>
      </p:pic>
      <p:sp>
        <p:nvSpPr>
          <p:cNvPr id="111" name="Google Shape;111;p11"/>
          <p:cNvSpPr txBox="1">
            <a:spLocks noGrp="1"/>
          </p:cNvSpPr>
          <p:nvPr>
            <p:ph type="title" hasCustomPrompt="1"/>
          </p:nvPr>
        </p:nvSpPr>
        <p:spPr>
          <a:xfrm>
            <a:off x="3180775" y="3089400"/>
            <a:ext cx="5250000" cy="9954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b="1"/>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3180775" y="4088600"/>
            <a:ext cx="5250000" cy="36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13" name="Google Shape;113;p11"/>
          <p:cNvSpPr>
            <a:spLocks noGrp="1"/>
          </p:cNvSpPr>
          <p:nvPr>
            <p:ph type="pic" idx="2"/>
          </p:nvPr>
        </p:nvSpPr>
        <p:spPr>
          <a:xfrm>
            <a:off x="713225" y="0"/>
            <a:ext cx="5671800" cy="2979000"/>
          </a:xfrm>
          <a:prstGeom prst="rect">
            <a:avLst/>
          </a:prstGeom>
          <a:noFill/>
          <a:ln>
            <a:noFill/>
          </a:ln>
        </p:spPr>
      </p:sp>
      <p:grpSp>
        <p:nvGrpSpPr>
          <p:cNvPr id="114" name="Google Shape;114;p11"/>
          <p:cNvGrpSpPr/>
          <p:nvPr/>
        </p:nvGrpSpPr>
        <p:grpSpPr>
          <a:xfrm>
            <a:off x="215850" y="2344200"/>
            <a:ext cx="8928138" cy="2799300"/>
            <a:chOff x="215850" y="2344200"/>
            <a:chExt cx="8928138" cy="2799300"/>
          </a:xfrm>
        </p:grpSpPr>
        <p:sp>
          <p:nvSpPr>
            <p:cNvPr id="115" name="Google Shape;115;p11"/>
            <p:cNvSpPr/>
            <p:nvPr/>
          </p:nvSpPr>
          <p:spPr>
            <a:xfrm>
              <a:off x="215850" y="2979000"/>
              <a:ext cx="4974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458925" y="2344200"/>
              <a:ext cx="254400" cy="232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6490188" y="4848000"/>
              <a:ext cx="1246200" cy="29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736388" y="4642375"/>
              <a:ext cx="910200" cy="20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646588" y="4848000"/>
              <a:ext cx="497400" cy="2055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1pPr>
            <a:lvl2pPr marL="914400" lvl="1"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2pPr>
            <a:lvl3pPr marL="1371600" lvl="2"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3pPr>
            <a:lvl4pPr marL="1828800" lvl="3"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4pPr>
            <a:lvl5pPr marL="2286000" lvl="4"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5pPr>
            <a:lvl6pPr marL="2743200" lvl="5"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6pPr>
            <a:lvl7pPr marL="3200400" lvl="6"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7pPr>
            <a:lvl8pPr marL="3657600" lvl="7"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8pPr>
            <a:lvl9pPr marL="4114800" lvl="8" indent="-304800">
              <a:lnSpc>
                <a:spcPct val="100000"/>
              </a:lnSpc>
              <a:spcBef>
                <a:spcPts val="0"/>
              </a:spcBef>
              <a:spcAft>
                <a:spcPts val="0"/>
              </a:spcAft>
              <a:buClr>
                <a:schemeClr val="dk1"/>
              </a:buClr>
              <a:buSzPts val="1200"/>
              <a:buFont typeface="Exo"/>
              <a:buChar char="■"/>
              <a:defRPr sz="1200">
                <a:solidFill>
                  <a:schemeClr val="dk1"/>
                </a:solidFill>
                <a:latin typeface="Exo"/>
                <a:ea typeface="Exo"/>
                <a:cs typeface="Exo"/>
                <a:sym typeface="Ex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5" r:id="rId13"/>
    <p:sldLayoutId id="2147483666" r:id="rId14"/>
    <p:sldLayoutId id="2147483667" r:id="rId15"/>
    <p:sldLayoutId id="214748367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ctrTitle"/>
          </p:nvPr>
        </p:nvSpPr>
        <p:spPr>
          <a:xfrm>
            <a:off x="480000" y="2031450"/>
            <a:ext cx="4092000" cy="11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panose="02020603050405020304" pitchFamily="18" charset="0"/>
                <a:cs typeface="Times New Roman" panose="02020603050405020304" pitchFamily="18" charset="0"/>
              </a:rPr>
              <a:t>BÁO CÁO ĐỒ ÁN CUỐI KỲ</a:t>
            </a:r>
            <a:endParaRPr>
              <a:latin typeface="Times New Roman" panose="02020603050405020304" pitchFamily="18" charset="0"/>
              <a:cs typeface="Times New Roman" panose="02020603050405020304" pitchFamily="18" charset="0"/>
            </a:endParaRPr>
          </a:p>
        </p:txBody>
      </p:sp>
      <p:sp>
        <p:nvSpPr>
          <p:cNvPr id="328" name="Google Shape;328;p29"/>
          <p:cNvSpPr txBox="1">
            <a:spLocks noGrp="1"/>
          </p:cNvSpPr>
          <p:nvPr>
            <p:ph type="subTitle" idx="1"/>
          </p:nvPr>
        </p:nvSpPr>
        <p:spPr>
          <a:xfrm>
            <a:off x="284782" y="3377516"/>
            <a:ext cx="1813144" cy="365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Môn: Lập trình Web</a:t>
            </a:r>
            <a:endParaRPr/>
          </a:p>
        </p:txBody>
      </p:sp>
      <p:grpSp>
        <p:nvGrpSpPr>
          <p:cNvPr id="330" name="Google Shape;330;p29"/>
          <p:cNvGrpSpPr/>
          <p:nvPr/>
        </p:nvGrpSpPr>
        <p:grpSpPr>
          <a:xfrm>
            <a:off x="4958025" y="0"/>
            <a:ext cx="2122200" cy="742800"/>
            <a:chOff x="4958025" y="0"/>
            <a:chExt cx="2122200" cy="742800"/>
          </a:xfrm>
        </p:grpSpPr>
        <p:sp>
          <p:nvSpPr>
            <p:cNvPr id="331" name="Google Shape;331;p29"/>
            <p:cNvSpPr/>
            <p:nvPr/>
          </p:nvSpPr>
          <p:spPr>
            <a:xfrm>
              <a:off x="4958025" y="0"/>
              <a:ext cx="1826700" cy="4473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6784725" y="447300"/>
              <a:ext cx="2955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9"/>
          <p:cNvGrpSpPr/>
          <p:nvPr/>
        </p:nvGrpSpPr>
        <p:grpSpPr>
          <a:xfrm>
            <a:off x="3696700" y="3830875"/>
            <a:ext cx="2975250" cy="1312750"/>
            <a:chOff x="3696700" y="3830875"/>
            <a:chExt cx="2975250" cy="1312750"/>
          </a:xfrm>
        </p:grpSpPr>
        <p:sp>
          <p:nvSpPr>
            <p:cNvPr id="334" name="Google Shape;334;p29"/>
            <p:cNvSpPr/>
            <p:nvPr/>
          </p:nvSpPr>
          <p:spPr>
            <a:xfrm>
              <a:off x="4299550" y="4233425"/>
              <a:ext cx="9102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3696700" y="393785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5209750" y="3830875"/>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209750" y="423335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p:nvPr/>
        </p:nvSpPr>
        <p:spPr>
          <a:xfrm>
            <a:off x="7829000" y="4740700"/>
            <a:ext cx="1314900" cy="402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84333D7C-12C1-4A1A-8B77-5DAD60EB1A3F}"/>
              </a:ext>
            </a:extLst>
          </p:cNvPr>
          <p:cNvPicPr>
            <a:picLocks noGrp="1" noChangeAspect="1"/>
          </p:cNvPicPr>
          <p:nvPr>
            <p:ph type="pic" idx="2"/>
          </p:nvPr>
        </p:nvPicPr>
        <p:blipFill>
          <a:blip r:embed="rId3"/>
          <a:srcRect l="30049" r="30049"/>
          <a:stretch/>
        </p:blipFill>
        <p:spPr>
          <a:prstGeom prst="rect">
            <a:avLst/>
          </a:prstGeom>
          <a:ln>
            <a:noFill/>
          </a:ln>
          <a:effectLst>
            <a:softEdge rad="112500"/>
          </a:effectLst>
        </p:spPr>
      </p:pic>
      <p:sp>
        <p:nvSpPr>
          <p:cNvPr id="6" name="Google Shape;328;p29">
            <a:extLst>
              <a:ext uri="{FF2B5EF4-FFF2-40B4-BE49-F238E27FC236}">
                <a16:creationId xmlns:a16="http://schemas.microsoft.com/office/drawing/2014/main" id="{DE9F5B2E-5526-232A-39F0-1E99D984BFA0}"/>
              </a:ext>
            </a:extLst>
          </p:cNvPr>
          <p:cNvSpPr txBox="1">
            <a:spLocks/>
          </p:cNvSpPr>
          <p:nvPr/>
        </p:nvSpPr>
        <p:spPr>
          <a:xfrm>
            <a:off x="2152801" y="3377517"/>
            <a:ext cx="2912118" cy="3654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Exo"/>
              <a:buNone/>
              <a:defRPr sz="1400" b="0" i="0" u="none" strike="noStrike" cap="none">
                <a:solidFill>
                  <a:schemeClr val="dk1"/>
                </a:solidFill>
                <a:latin typeface="Exo"/>
                <a:ea typeface="Exo"/>
                <a:cs typeface="Exo"/>
                <a:sym typeface="Exo"/>
              </a:defRPr>
            </a:lvl1pPr>
            <a:lvl2pPr marL="914400" marR="0" lvl="1"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2pPr>
            <a:lvl3pPr marL="1371600" marR="0" lvl="2"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3pPr>
            <a:lvl4pPr marL="1828800" marR="0" lvl="3"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4pPr>
            <a:lvl5pPr marL="2286000" marR="0" lvl="4"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5pPr>
            <a:lvl6pPr marL="2743200" marR="0" lvl="5"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6pPr>
            <a:lvl7pPr marL="3200400" marR="0" lvl="6"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7pPr>
            <a:lvl8pPr marL="3657600" marR="0" lvl="7"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8pPr>
            <a:lvl9pPr marL="4114800" marR="0" lvl="8" indent="-304800" algn="ctr" rtl="0">
              <a:lnSpc>
                <a:spcPct val="100000"/>
              </a:lnSpc>
              <a:spcBef>
                <a:spcPts val="0"/>
              </a:spcBef>
              <a:spcAft>
                <a:spcPts val="0"/>
              </a:spcAft>
              <a:buClr>
                <a:schemeClr val="dk1"/>
              </a:buClr>
              <a:buSzPts val="1800"/>
              <a:buFont typeface="Exo"/>
              <a:buNone/>
              <a:defRPr sz="1800" b="0" i="0" u="none" strike="noStrike" cap="none">
                <a:solidFill>
                  <a:schemeClr val="dk1"/>
                </a:solidFill>
                <a:latin typeface="Exo"/>
                <a:ea typeface="Exo"/>
                <a:cs typeface="Exo"/>
                <a:sym typeface="Exo"/>
              </a:defRPr>
            </a:lvl9pPr>
          </a:lstStyle>
          <a:p>
            <a:pPr marL="0" indent="0"/>
            <a:r>
              <a:rPr lang="en-US"/>
              <a:t>GVHD: ThS. Trương Thị Khánh Dịp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 cases</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03</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reate a use case scenario: how to think like users to improve products |  Nulab">
            <a:extLst>
              <a:ext uri="{FF2B5EF4-FFF2-40B4-BE49-F238E27FC236}">
                <a16:creationId xmlns:a16="http://schemas.microsoft.com/office/drawing/2014/main" id="{0DE69871-3378-8AE4-A225-EF82796937E0}"/>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t="11515" b="115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977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239396"/>
            <a:ext cx="7704000" cy="7122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Use cases người quản lý (Admin)</a:t>
            </a:r>
            <a:endParaRPr sz="3300">
              <a:latin typeface="Times New Roman" panose="02020603050405020304" pitchFamily="18" charset="0"/>
              <a:cs typeface="Times New Roman" panose="02020603050405020304" pitchFamily="18" charset="0"/>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8EFCC654-D612-0DDE-BB28-808081D7CB7E}"/>
              </a:ext>
            </a:extLst>
          </p:cNvPr>
          <p:cNvPicPr>
            <a:picLocks noChangeAspect="1"/>
          </p:cNvPicPr>
          <p:nvPr/>
        </p:nvPicPr>
        <p:blipFill>
          <a:blip r:embed="rId3"/>
          <a:stretch>
            <a:fillRect/>
          </a:stretch>
        </p:blipFill>
        <p:spPr>
          <a:xfrm>
            <a:off x="1315000" y="1221581"/>
            <a:ext cx="6729413" cy="368252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214312"/>
            <a:ext cx="7704000" cy="7122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Use cases giảng viên</a:t>
            </a:r>
            <a:endParaRPr sz="3300">
              <a:latin typeface="Times New Roman" panose="02020603050405020304" pitchFamily="18" charset="0"/>
              <a:cs typeface="Times New Roman" panose="02020603050405020304" pitchFamily="18" charset="0"/>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8B2C9E89-6FBF-0C93-E986-741BDEB86AA4}"/>
              </a:ext>
            </a:extLst>
          </p:cNvPr>
          <p:cNvPicPr>
            <a:picLocks noChangeAspect="1"/>
          </p:cNvPicPr>
          <p:nvPr/>
        </p:nvPicPr>
        <p:blipFill>
          <a:blip r:embed="rId3"/>
          <a:stretch>
            <a:fillRect/>
          </a:stretch>
        </p:blipFill>
        <p:spPr>
          <a:xfrm>
            <a:off x="2171700" y="1092518"/>
            <a:ext cx="4800600" cy="3836670"/>
          </a:xfrm>
          <a:prstGeom prst="rect">
            <a:avLst/>
          </a:prstGeom>
        </p:spPr>
      </p:pic>
    </p:spTree>
    <p:extLst>
      <p:ext uri="{BB962C8B-B14F-4D97-AF65-F5344CB8AC3E}">
        <p14:creationId xmlns:p14="http://schemas.microsoft.com/office/powerpoint/2010/main" val="1987504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5"/>
          <p:cNvSpPr txBox="1">
            <a:spLocks noGrp="1"/>
          </p:cNvSpPr>
          <p:nvPr>
            <p:ph type="title"/>
          </p:nvPr>
        </p:nvSpPr>
        <p:spPr>
          <a:xfrm>
            <a:off x="720000" y="183368"/>
            <a:ext cx="7704000" cy="7122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Use cases học viên</a:t>
            </a:r>
            <a:endParaRPr sz="3300">
              <a:latin typeface="Times New Roman" panose="02020603050405020304" pitchFamily="18" charset="0"/>
              <a:cs typeface="Times New Roman" panose="02020603050405020304" pitchFamily="18" charset="0"/>
            </a:endParaRPr>
          </a:p>
        </p:txBody>
      </p:sp>
      <p:sp>
        <p:nvSpPr>
          <p:cNvPr id="421" name="Google Shape;421;p35"/>
          <p:cNvSpPr/>
          <p:nvPr/>
        </p:nvSpPr>
        <p:spPr>
          <a:xfrm>
            <a:off x="6514100" y="4308500"/>
            <a:ext cx="13149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646BA8E1-F89A-E3A8-19D7-ACAB935F71B3}"/>
              </a:ext>
            </a:extLst>
          </p:cNvPr>
          <p:cNvPicPr>
            <a:picLocks noChangeAspect="1"/>
          </p:cNvPicPr>
          <p:nvPr/>
        </p:nvPicPr>
        <p:blipFill>
          <a:blip r:embed="rId3"/>
          <a:stretch>
            <a:fillRect/>
          </a:stretch>
        </p:blipFill>
        <p:spPr>
          <a:xfrm>
            <a:off x="2107407" y="1034638"/>
            <a:ext cx="5176201" cy="3948365"/>
          </a:xfrm>
          <a:prstGeom prst="rect">
            <a:avLst/>
          </a:prstGeom>
        </p:spPr>
      </p:pic>
    </p:spTree>
    <p:extLst>
      <p:ext uri="{BB962C8B-B14F-4D97-AF65-F5344CB8AC3E}">
        <p14:creationId xmlns:p14="http://schemas.microsoft.com/office/powerpoint/2010/main" val="4193105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diện Web</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04</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Display Ads Là Gì? Hướng Dẫn Cho Người Mới Bắt Đầu | TopOnSeek">
            <a:extLst>
              <a:ext uri="{FF2B5EF4-FFF2-40B4-BE49-F238E27FC236}">
                <a16:creationId xmlns:a16="http://schemas.microsoft.com/office/drawing/2014/main" id="{87862CA6-492C-F3E8-7604-E6D4F255A432}"/>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t="11685" b="1168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17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216917"/>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Trang đăng nhập</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a:extLst>
              <a:ext uri="{FF2B5EF4-FFF2-40B4-BE49-F238E27FC236}">
                <a16:creationId xmlns:a16="http://schemas.microsoft.com/office/drawing/2014/main" id="{0B000CAC-1852-85AF-5086-3FF4FECE355A}"/>
              </a:ext>
            </a:extLst>
          </p:cNvPr>
          <p:cNvPicPr>
            <a:picLocks noChangeAspect="1"/>
          </p:cNvPicPr>
          <p:nvPr/>
        </p:nvPicPr>
        <p:blipFill>
          <a:blip r:embed="rId3"/>
          <a:stretch>
            <a:fillRect/>
          </a:stretch>
        </p:blipFill>
        <p:spPr>
          <a:xfrm>
            <a:off x="632222" y="1040539"/>
            <a:ext cx="7879556" cy="38860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216917"/>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Đổi mật khẩu</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9285249-5D08-CD84-557F-4FCBB6012659}"/>
              </a:ext>
            </a:extLst>
          </p:cNvPr>
          <p:cNvPicPr>
            <a:picLocks noChangeAspect="1"/>
          </p:cNvPicPr>
          <p:nvPr/>
        </p:nvPicPr>
        <p:blipFill>
          <a:blip r:embed="rId3"/>
          <a:stretch>
            <a:fillRect/>
          </a:stretch>
        </p:blipFill>
        <p:spPr>
          <a:xfrm>
            <a:off x="637313" y="970814"/>
            <a:ext cx="7786687" cy="3851071"/>
          </a:xfrm>
          <a:prstGeom prst="rect">
            <a:avLst/>
          </a:prstGeom>
        </p:spPr>
      </p:pic>
    </p:spTree>
    <p:extLst>
      <p:ext uri="{BB962C8B-B14F-4D97-AF65-F5344CB8AC3E}">
        <p14:creationId xmlns:p14="http://schemas.microsoft.com/office/powerpoint/2010/main" val="1154734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Home page của Admin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CABE97D7-3EE3-A4D7-7A6B-EA6245A03002}"/>
              </a:ext>
            </a:extLst>
          </p:cNvPr>
          <p:cNvPicPr>
            <a:picLocks noChangeAspect="1"/>
          </p:cNvPicPr>
          <p:nvPr/>
        </p:nvPicPr>
        <p:blipFill>
          <a:blip r:embed="rId3"/>
          <a:stretch>
            <a:fillRect/>
          </a:stretch>
        </p:blipFill>
        <p:spPr>
          <a:xfrm>
            <a:off x="629163" y="1000970"/>
            <a:ext cx="7885673" cy="3904181"/>
          </a:xfrm>
          <a:prstGeom prst="rect">
            <a:avLst/>
          </a:prstGeom>
        </p:spPr>
      </p:pic>
    </p:spTree>
    <p:extLst>
      <p:ext uri="{BB962C8B-B14F-4D97-AF65-F5344CB8AC3E}">
        <p14:creationId xmlns:p14="http://schemas.microsoft.com/office/powerpoint/2010/main" val="1511499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Quản lý giảng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49C46F7-444D-006D-3DDB-30DC644E5F69}"/>
              </a:ext>
            </a:extLst>
          </p:cNvPr>
          <p:cNvPicPr>
            <a:picLocks noChangeAspect="1"/>
          </p:cNvPicPr>
          <p:nvPr/>
        </p:nvPicPr>
        <p:blipFill>
          <a:blip r:embed="rId3"/>
          <a:stretch>
            <a:fillRect/>
          </a:stretch>
        </p:blipFill>
        <p:spPr>
          <a:xfrm>
            <a:off x="464344" y="874665"/>
            <a:ext cx="8215312" cy="4043370"/>
          </a:xfrm>
          <a:prstGeom prst="rect">
            <a:avLst/>
          </a:prstGeom>
        </p:spPr>
      </p:pic>
    </p:spTree>
    <p:extLst>
      <p:ext uri="{BB962C8B-B14F-4D97-AF65-F5344CB8AC3E}">
        <p14:creationId xmlns:p14="http://schemas.microsoft.com/office/powerpoint/2010/main" val="1439409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Chỉnh sửa thông tin giảng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6A6924D-E986-1D5B-01AC-29E551C901AA}"/>
              </a:ext>
            </a:extLst>
          </p:cNvPr>
          <p:cNvPicPr>
            <a:picLocks noChangeAspect="1"/>
          </p:cNvPicPr>
          <p:nvPr/>
        </p:nvPicPr>
        <p:blipFill>
          <a:blip r:embed="rId3"/>
          <a:stretch>
            <a:fillRect/>
          </a:stretch>
        </p:blipFill>
        <p:spPr>
          <a:xfrm>
            <a:off x="520824" y="944648"/>
            <a:ext cx="8102352" cy="4053372"/>
          </a:xfrm>
          <a:prstGeom prst="rect">
            <a:avLst/>
          </a:prstGeom>
        </p:spPr>
      </p:pic>
    </p:spTree>
    <p:extLst>
      <p:ext uri="{BB962C8B-B14F-4D97-AF65-F5344CB8AC3E}">
        <p14:creationId xmlns:p14="http://schemas.microsoft.com/office/powerpoint/2010/main" val="243805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ctrTitle"/>
          </p:nvPr>
        </p:nvSpPr>
        <p:spPr>
          <a:xfrm>
            <a:off x="480000" y="2031450"/>
            <a:ext cx="4092000" cy="11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latin typeface="Times New Roman" panose="02020603050405020304" pitchFamily="18" charset="0"/>
                <a:cs typeface="Times New Roman" panose="02020603050405020304" pitchFamily="18" charset="0"/>
              </a:rPr>
              <a:t>Website</a:t>
            </a:r>
            <a:r>
              <a:rPr lang="en">
                <a:latin typeface="Times New Roman" panose="02020603050405020304" pitchFamily="18" charset="0"/>
                <a:cs typeface="Times New Roman" panose="02020603050405020304" pitchFamily="18" charset="0"/>
              </a:rPr>
              <a:t> Quản lý đăng ký môn học</a:t>
            </a:r>
            <a:endParaRPr>
              <a:latin typeface="Times New Roman" panose="02020603050405020304" pitchFamily="18" charset="0"/>
              <a:cs typeface="Times New Roman" panose="02020603050405020304" pitchFamily="18" charset="0"/>
            </a:endParaRPr>
          </a:p>
        </p:txBody>
      </p:sp>
      <p:sp>
        <p:nvSpPr>
          <p:cNvPr id="328" name="Google Shape;328;p29"/>
          <p:cNvSpPr txBox="1">
            <a:spLocks noGrp="1"/>
          </p:cNvSpPr>
          <p:nvPr>
            <p:ph type="subTitle" idx="1"/>
          </p:nvPr>
        </p:nvSpPr>
        <p:spPr>
          <a:xfrm>
            <a:off x="480000" y="3377518"/>
            <a:ext cx="929838" cy="3654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Nhóm 8</a:t>
            </a:r>
            <a:endParaRPr/>
          </a:p>
        </p:txBody>
      </p:sp>
      <p:grpSp>
        <p:nvGrpSpPr>
          <p:cNvPr id="330" name="Google Shape;330;p29"/>
          <p:cNvGrpSpPr/>
          <p:nvPr/>
        </p:nvGrpSpPr>
        <p:grpSpPr>
          <a:xfrm>
            <a:off x="4958025" y="0"/>
            <a:ext cx="2122200" cy="742800"/>
            <a:chOff x="4958025" y="0"/>
            <a:chExt cx="2122200" cy="742800"/>
          </a:xfrm>
        </p:grpSpPr>
        <p:sp>
          <p:nvSpPr>
            <p:cNvPr id="331" name="Google Shape;331;p29"/>
            <p:cNvSpPr/>
            <p:nvPr/>
          </p:nvSpPr>
          <p:spPr>
            <a:xfrm>
              <a:off x="4958025" y="0"/>
              <a:ext cx="1826700" cy="4473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9"/>
            <p:cNvSpPr/>
            <p:nvPr/>
          </p:nvSpPr>
          <p:spPr>
            <a:xfrm>
              <a:off x="6784725" y="447300"/>
              <a:ext cx="2955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 name="Google Shape;333;p29"/>
          <p:cNvGrpSpPr/>
          <p:nvPr/>
        </p:nvGrpSpPr>
        <p:grpSpPr>
          <a:xfrm>
            <a:off x="3696700" y="3830875"/>
            <a:ext cx="2975250" cy="1312750"/>
            <a:chOff x="3696700" y="3830875"/>
            <a:chExt cx="2975250" cy="1312750"/>
          </a:xfrm>
        </p:grpSpPr>
        <p:sp>
          <p:nvSpPr>
            <p:cNvPr id="334" name="Google Shape;334;p29"/>
            <p:cNvSpPr/>
            <p:nvPr/>
          </p:nvSpPr>
          <p:spPr>
            <a:xfrm>
              <a:off x="4299550" y="4233425"/>
              <a:ext cx="9102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9"/>
            <p:cNvSpPr/>
            <p:nvPr/>
          </p:nvSpPr>
          <p:spPr>
            <a:xfrm>
              <a:off x="3696700" y="393785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9"/>
            <p:cNvSpPr/>
            <p:nvPr/>
          </p:nvSpPr>
          <p:spPr>
            <a:xfrm>
              <a:off x="5209750" y="3830875"/>
              <a:ext cx="1462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5209750" y="423335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9"/>
          <p:cNvSpPr/>
          <p:nvPr/>
        </p:nvSpPr>
        <p:spPr>
          <a:xfrm>
            <a:off x="7829000" y="4740700"/>
            <a:ext cx="1314900" cy="4026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84333D7C-12C1-4A1A-8B77-5DAD60EB1A3F}"/>
              </a:ext>
            </a:extLst>
          </p:cNvPr>
          <p:cNvPicPr>
            <a:picLocks noGrp="1" noChangeAspect="1"/>
          </p:cNvPicPr>
          <p:nvPr>
            <p:ph type="pic" idx="2"/>
          </p:nvPr>
        </p:nvPicPr>
        <p:blipFill>
          <a:blip r:embed="rId3"/>
          <a:srcRect l="30049" r="30049"/>
          <a:stretch/>
        </p:blipFill>
        <p:spPr>
          <a:prstGeom prst="rect">
            <a:avLst/>
          </a:prstGeom>
          <a:ln>
            <a:noFill/>
          </a:ln>
          <a:effectLst>
            <a:softEdge rad="112500"/>
          </a:effectLst>
        </p:spPr>
      </p:pic>
    </p:spTree>
    <p:extLst>
      <p:ext uri="{BB962C8B-B14F-4D97-AF65-F5344CB8AC3E}">
        <p14:creationId xmlns:p14="http://schemas.microsoft.com/office/powerpoint/2010/main" val="236823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Thêm tài khoản giảng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117AF17D-7C43-9740-AA7C-6586BBCF092F}"/>
              </a:ext>
            </a:extLst>
          </p:cNvPr>
          <p:cNvPicPr>
            <a:picLocks noChangeAspect="1"/>
          </p:cNvPicPr>
          <p:nvPr/>
        </p:nvPicPr>
        <p:blipFill>
          <a:blip r:embed="rId3"/>
          <a:stretch>
            <a:fillRect/>
          </a:stretch>
        </p:blipFill>
        <p:spPr>
          <a:xfrm>
            <a:off x="578644" y="929892"/>
            <a:ext cx="7986712" cy="3932916"/>
          </a:xfrm>
          <a:prstGeom prst="rect">
            <a:avLst/>
          </a:prstGeom>
        </p:spPr>
      </p:pic>
    </p:spTree>
    <p:extLst>
      <p:ext uri="{BB962C8B-B14F-4D97-AF65-F5344CB8AC3E}">
        <p14:creationId xmlns:p14="http://schemas.microsoft.com/office/powerpoint/2010/main" val="672470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Thêm giảng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DAA1537-71A4-17FA-90FC-DFA723BB805E}"/>
              </a:ext>
            </a:extLst>
          </p:cNvPr>
          <p:cNvPicPr>
            <a:picLocks noChangeAspect="1"/>
          </p:cNvPicPr>
          <p:nvPr/>
        </p:nvPicPr>
        <p:blipFill>
          <a:blip r:embed="rId3"/>
          <a:stretch>
            <a:fillRect/>
          </a:stretch>
        </p:blipFill>
        <p:spPr>
          <a:xfrm>
            <a:off x="592931" y="848590"/>
            <a:ext cx="7958137" cy="3949054"/>
          </a:xfrm>
          <a:prstGeom prst="rect">
            <a:avLst/>
          </a:prstGeom>
        </p:spPr>
      </p:pic>
    </p:spTree>
    <p:extLst>
      <p:ext uri="{BB962C8B-B14F-4D97-AF65-F5344CB8AC3E}">
        <p14:creationId xmlns:p14="http://schemas.microsoft.com/office/powerpoint/2010/main" val="2772904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Quản lý học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C79AB6C-EE76-3587-9C66-6AB0DDE4F833}"/>
              </a:ext>
            </a:extLst>
          </p:cNvPr>
          <p:cNvPicPr>
            <a:picLocks noChangeAspect="1"/>
          </p:cNvPicPr>
          <p:nvPr/>
        </p:nvPicPr>
        <p:blipFill>
          <a:blip r:embed="rId3"/>
          <a:stretch>
            <a:fillRect/>
          </a:stretch>
        </p:blipFill>
        <p:spPr>
          <a:xfrm>
            <a:off x="646509" y="973833"/>
            <a:ext cx="7850981" cy="3845033"/>
          </a:xfrm>
          <a:prstGeom prst="rect">
            <a:avLst/>
          </a:prstGeom>
        </p:spPr>
      </p:pic>
    </p:spTree>
    <p:extLst>
      <p:ext uri="{BB962C8B-B14F-4D97-AF65-F5344CB8AC3E}">
        <p14:creationId xmlns:p14="http://schemas.microsoft.com/office/powerpoint/2010/main" val="1482405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Chỉnh sửa thông tin học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34E5639-57C3-9BC0-A624-0CEF8A60FE2E}"/>
              </a:ext>
            </a:extLst>
          </p:cNvPr>
          <p:cNvPicPr>
            <a:picLocks noChangeAspect="1"/>
          </p:cNvPicPr>
          <p:nvPr/>
        </p:nvPicPr>
        <p:blipFill>
          <a:blip r:embed="rId3"/>
          <a:stretch>
            <a:fillRect/>
          </a:stretch>
        </p:blipFill>
        <p:spPr>
          <a:xfrm>
            <a:off x="550069" y="897296"/>
            <a:ext cx="8043862" cy="3998107"/>
          </a:xfrm>
          <a:prstGeom prst="rect">
            <a:avLst/>
          </a:prstGeom>
        </p:spPr>
      </p:pic>
    </p:spTree>
    <p:extLst>
      <p:ext uri="{BB962C8B-B14F-4D97-AF65-F5344CB8AC3E}">
        <p14:creationId xmlns:p14="http://schemas.microsoft.com/office/powerpoint/2010/main" val="1653257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Thêm tài khoản học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50F7454A-C86D-D811-F49C-A85ABA8651F0}"/>
              </a:ext>
            </a:extLst>
          </p:cNvPr>
          <p:cNvPicPr>
            <a:picLocks noChangeAspect="1"/>
          </p:cNvPicPr>
          <p:nvPr/>
        </p:nvPicPr>
        <p:blipFill>
          <a:blip r:embed="rId3"/>
          <a:stretch>
            <a:fillRect/>
          </a:stretch>
        </p:blipFill>
        <p:spPr>
          <a:xfrm>
            <a:off x="720000" y="982829"/>
            <a:ext cx="7704000" cy="3827041"/>
          </a:xfrm>
          <a:prstGeom prst="rect">
            <a:avLst/>
          </a:prstGeom>
        </p:spPr>
      </p:pic>
    </p:spTree>
    <p:extLst>
      <p:ext uri="{BB962C8B-B14F-4D97-AF65-F5344CB8AC3E}">
        <p14:creationId xmlns:p14="http://schemas.microsoft.com/office/powerpoint/2010/main" val="710505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Thêm học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8FAA9096-D6BB-0970-6A87-5DEC5508D2D5}"/>
              </a:ext>
            </a:extLst>
          </p:cNvPr>
          <p:cNvPicPr>
            <a:picLocks noChangeAspect="1"/>
          </p:cNvPicPr>
          <p:nvPr/>
        </p:nvPicPr>
        <p:blipFill>
          <a:blip r:embed="rId3"/>
          <a:stretch>
            <a:fillRect/>
          </a:stretch>
        </p:blipFill>
        <p:spPr>
          <a:xfrm>
            <a:off x="720000" y="986971"/>
            <a:ext cx="7674830" cy="3818757"/>
          </a:xfrm>
          <a:prstGeom prst="rect">
            <a:avLst/>
          </a:prstGeom>
        </p:spPr>
      </p:pic>
    </p:spTree>
    <p:extLst>
      <p:ext uri="{BB962C8B-B14F-4D97-AF65-F5344CB8AC3E}">
        <p14:creationId xmlns:p14="http://schemas.microsoft.com/office/powerpoint/2010/main" val="250381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Quản lý thông tin lớp học</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9C561B0-48AB-BB6B-A2FB-29B9DFD1E240}"/>
              </a:ext>
            </a:extLst>
          </p:cNvPr>
          <p:cNvPicPr>
            <a:picLocks noChangeAspect="1"/>
          </p:cNvPicPr>
          <p:nvPr/>
        </p:nvPicPr>
        <p:blipFill>
          <a:blip r:embed="rId3"/>
          <a:stretch>
            <a:fillRect/>
          </a:stretch>
        </p:blipFill>
        <p:spPr>
          <a:xfrm>
            <a:off x="528637" y="924775"/>
            <a:ext cx="8086725" cy="3943150"/>
          </a:xfrm>
          <a:prstGeom prst="rect">
            <a:avLst/>
          </a:prstGeom>
        </p:spPr>
      </p:pic>
    </p:spTree>
    <p:extLst>
      <p:ext uri="{BB962C8B-B14F-4D97-AF65-F5344CB8AC3E}">
        <p14:creationId xmlns:p14="http://schemas.microsoft.com/office/powerpoint/2010/main" val="1408631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Chỉnh sửa thông tin lớp học</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02913B6-9342-DAF7-9CF4-0B3EF979B266}"/>
              </a:ext>
            </a:extLst>
          </p:cNvPr>
          <p:cNvPicPr>
            <a:picLocks noChangeAspect="1"/>
          </p:cNvPicPr>
          <p:nvPr/>
        </p:nvPicPr>
        <p:blipFill>
          <a:blip r:embed="rId3"/>
          <a:stretch>
            <a:fillRect/>
          </a:stretch>
        </p:blipFill>
        <p:spPr>
          <a:xfrm>
            <a:off x="611794" y="900759"/>
            <a:ext cx="7986712" cy="3991182"/>
          </a:xfrm>
          <a:prstGeom prst="rect">
            <a:avLst/>
          </a:prstGeom>
        </p:spPr>
      </p:pic>
    </p:spTree>
    <p:extLst>
      <p:ext uri="{BB962C8B-B14F-4D97-AF65-F5344CB8AC3E}">
        <p14:creationId xmlns:p14="http://schemas.microsoft.com/office/powerpoint/2010/main" val="28264672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Thêm lớp học</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25594F0A-644A-B21D-2D3A-B6128BD809E5}"/>
              </a:ext>
            </a:extLst>
          </p:cNvPr>
          <p:cNvPicPr>
            <a:picLocks noChangeAspect="1"/>
          </p:cNvPicPr>
          <p:nvPr/>
        </p:nvPicPr>
        <p:blipFill>
          <a:blip r:embed="rId3"/>
          <a:stretch>
            <a:fillRect/>
          </a:stretch>
        </p:blipFill>
        <p:spPr>
          <a:xfrm>
            <a:off x="744354" y="914401"/>
            <a:ext cx="7655291" cy="3861075"/>
          </a:xfrm>
          <a:prstGeom prst="rect">
            <a:avLst/>
          </a:prstGeom>
        </p:spPr>
      </p:pic>
    </p:spTree>
    <p:extLst>
      <p:ext uri="{BB962C8B-B14F-4D97-AF65-F5344CB8AC3E}">
        <p14:creationId xmlns:p14="http://schemas.microsoft.com/office/powerpoint/2010/main" val="15445124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Home page của giảng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EF55B4FC-929B-FB61-DCE2-EFEBFC7FD536}"/>
              </a:ext>
            </a:extLst>
          </p:cNvPr>
          <p:cNvPicPr>
            <a:picLocks noChangeAspect="1"/>
          </p:cNvPicPr>
          <p:nvPr/>
        </p:nvPicPr>
        <p:blipFill>
          <a:blip r:embed="rId3"/>
          <a:stretch>
            <a:fillRect/>
          </a:stretch>
        </p:blipFill>
        <p:spPr>
          <a:xfrm>
            <a:off x="686803" y="974262"/>
            <a:ext cx="7836694" cy="3844176"/>
          </a:xfrm>
          <a:prstGeom prst="rect">
            <a:avLst/>
          </a:prstGeom>
        </p:spPr>
      </p:pic>
    </p:spTree>
    <p:extLst>
      <p:ext uri="{BB962C8B-B14F-4D97-AF65-F5344CB8AC3E}">
        <p14:creationId xmlns:p14="http://schemas.microsoft.com/office/powerpoint/2010/main" val="4097674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Thành viên thực hiện</a:t>
            </a:r>
            <a:endParaRPr>
              <a:latin typeface="Times New Roman" panose="02020603050405020304" pitchFamily="18" charset="0"/>
              <a:cs typeface="Times New Roman" panose="02020603050405020304" pitchFamily="18" charset="0"/>
            </a:endParaRPr>
          </a:p>
        </p:txBody>
      </p:sp>
      <p:graphicFrame>
        <p:nvGraphicFramePr>
          <p:cNvPr id="345" name="Google Shape;345;p30"/>
          <p:cNvGraphicFramePr/>
          <p:nvPr>
            <p:extLst>
              <p:ext uri="{D42A27DB-BD31-4B8C-83A1-F6EECF244321}">
                <p14:modId xmlns:p14="http://schemas.microsoft.com/office/powerpoint/2010/main" val="73185494"/>
              </p:ext>
            </p:extLst>
          </p:nvPr>
        </p:nvGraphicFramePr>
        <p:xfrm>
          <a:off x="720000" y="1771788"/>
          <a:ext cx="7704000" cy="1807625"/>
        </p:xfrm>
        <a:graphic>
          <a:graphicData uri="http://schemas.openxmlformats.org/drawingml/2006/table">
            <a:tbl>
              <a:tblPr>
                <a:noFill/>
                <a:tableStyleId>{8F01EE30-3A44-4E47-8CC8-B7B51DB70F00}</a:tableStyleId>
              </a:tblPr>
              <a:tblGrid>
                <a:gridCol w="2619875">
                  <a:extLst>
                    <a:ext uri="{9D8B030D-6E8A-4147-A177-3AD203B41FA5}">
                      <a16:colId xmlns:a16="http://schemas.microsoft.com/office/drawing/2014/main" val="20000"/>
                    </a:ext>
                  </a:extLst>
                </a:gridCol>
                <a:gridCol w="50841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600" b="1" u="none">
                          <a:solidFill>
                            <a:schemeClr val="accent2"/>
                          </a:solidFill>
                          <a:effectLst>
                            <a:outerShdw blurRad="38100" dist="38100" dir="2700000" algn="tl">
                              <a:srgbClr val="000000">
                                <a:alpha val="43137"/>
                              </a:srgbClr>
                            </a:outerShdw>
                          </a:effectLst>
                          <a:latin typeface="Times New Roman" panose="02020603050405020304" pitchFamily="18" charset="0"/>
                          <a:ea typeface="Exo"/>
                          <a:cs typeface="Times New Roman" panose="02020603050405020304" pitchFamily="18" charset="0"/>
                          <a:sym typeface="Exo"/>
                        </a:rPr>
                        <a:t>Mã sinh viên</a:t>
                      </a:r>
                      <a:endParaRPr sz="1600" b="1" u="none">
                        <a:solidFill>
                          <a:schemeClr val="accent2"/>
                        </a:solidFill>
                        <a:effectLst>
                          <a:outerShdw blurRad="38100" dist="38100" dir="2700000" algn="tl">
                            <a:srgbClr val="000000">
                              <a:alpha val="43137"/>
                            </a:srgbClr>
                          </a:outerShdw>
                        </a:effectLst>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600" b="1">
                          <a:solidFill>
                            <a:schemeClr val="dk1"/>
                          </a:solidFill>
                          <a:effectLst>
                            <a:outerShdw blurRad="38100" dist="38100" dir="2700000" algn="tl">
                              <a:srgbClr val="000000">
                                <a:alpha val="43137"/>
                              </a:srgbClr>
                            </a:outerShdw>
                          </a:effectLst>
                          <a:latin typeface="Times New Roman" panose="02020603050405020304" pitchFamily="18" charset="0"/>
                          <a:ea typeface="Exo"/>
                          <a:cs typeface="Times New Roman" panose="02020603050405020304" pitchFamily="18" charset="0"/>
                          <a:sym typeface="Exo"/>
                        </a:rPr>
                        <a:t>Họ và tên</a:t>
                      </a:r>
                      <a:endParaRPr sz="1600" b="1">
                        <a:solidFill>
                          <a:schemeClr val="dk1"/>
                        </a:solidFill>
                        <a:effectLst>
                          <a:outerShdw blurRad="38100" dist="38100" dir="2700000" algn="tl">
                            <a:srgbClr val="000000">
                              <a:alpha val="43137"/>
                            </a:srgbClr>
                          </a:outerShdw>
                        </a:effectLst>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rgbClr val="595959">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600" b="1" u="none">
                          <a:solidFill>
                            <a:schemeClr val="hlink"/>
                          </a:solidFill>
                          <a:latin typeface="Times New Roman" panose="02020603050405020304" pitchFamily="18" charset="0"/>
                          <a:ea typeface="Exo"/>
                          <a:cs typeface="Times New Roman" panose="02020603050405020304" pitchFamily="18" charset="0"/>
                          <a:sym typeface="Exo"/>
                        </a:rPr>
                        <a:t>21133081</a:t>
                      </a:r>
                      <a:endParaRPr sz="1600" b="1" u="none">
                        <a:solidFill>
                          <a:schemeClr val="accent2"/>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600">
                          <a:solidFill>
                            <a:schemeClr val="dk1"/>
                          </a:solidFill>
                          <a:latin typeface="Times New Roman" panose="02020603050405020304" pitchFamily="18" charset="0"/>
                          <a:ea typeface="Exo"/>
                          <a:cs typeface="Times New Roman" panose="02020603050405020304" pitchFamily="18" charset="0"/>
                          <a:sym typeface="Exo"/>
                        </a:rPr>
                        <a:t>Nguyễn Hoàn Thảo</a:t>
                      </a:r>
                      <a:endParaRPr sz="1600">
                        <a:solidFill>
                          <a:schemeClr val="dk1"/>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600" b="1" u="none">
                          <a:solidFill>
                            <a:schemeClr val="accent2"/>
                          </a:solidFill>
                          <a:latin typeface="Times New Roman" panose="02020603050405020304" pitchFamily="18" charset="0"/>
                          <a:ea typeface="Exo"/>
                          <a:cs typeface="Times New Roman" panose="02020603050405020304" pitchFamily="18" charset="0"/>
                          <a:sym typeface="Exo"/>
                        </a:rPr>
                        <a:t>21133113</a:t>
                      </a:r>
                      <a:endParaRPr sz="1600" b="1" u="none">
                        <a:solidFill>
                          <a:schemeClr val="accent2"/>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600">
                          <a:solidFill>
                            <a:schemeClr val="dk1"/>
                          </a:solidFill>
                          <a:latin typeface="Times New Roman" panose="02020603050405020304" pitchFamily="18" charset="0"/>
                          <a:ea typeface="Exo"/>
                          <a:cs typeface="Times New Roman" panose="02020603050405020304" pitchFamily="18" charset="0"/>
                          <a:sym typeface="Exo"/>
                        </a:rPr>
                        <a:t>Nguyễn Anh Tuấn</a:t>
                      </a:r>
                      <a:endParaRPr sz="1600">
                        <a:solidFill>
                          <a:schemeClr val="dk1"/>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600" b="1" u="none">
                          <a:solidFill>
                            <a:schemeClr val="accent2"/>
                          </a:solidFill>
                          <a:latin typeface="Times New Roman" panose="02020603050405020304" pitchFamily="18" charset="0"/>
                          <a:ea typeface="Exo"/>
                          <a:cs typeface="Times New Roman" panose="02020603050405020304" pitchFamily="18" charset="0"/>
                          <a:sym typeface="Exo"/>
                        </a:rPr>
                        <a:t>21133090</a:t>
                      </a:r>
                      <a:endParaRPr sz="1600" b="1" u="none">
                        <a:solidFill>
                          <a:schemeClr val="accent2"/>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600">
                          <a:solidFill>
                            <a:schemeClr val="dk1"/>
                          </a:solidFill>
                          <a:latin typeface="Times New Roman" panose="02020603050405020304" pitchFamily="18" charset="0"/>
                          <a:ea typeface="Exo"/>
                          <a:cs typeface="Times New Roman" panose="02020603050405020304" pitchFamily="18" charset="0"/>
                          <a:sym typeface="Exo"/>
                        </a:rPr>
                        <a:t>Nguyễn Thành Trung</a:t>
                      </a:r>
                      <a:endParaRPr sz="1600">
                        <a:solidFill>
                          <a:schemeClr val="dk1"/>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600" b="1" u="none">
                          <a:solidFill>
                            <a:schemeClr val="accent2"/>
                          </a:solidFill>
                          <a:latin typeface="Times New Roman" panose="02020603050405020304" pitchFamily="18" charset="0"/>
                          <a:ea typeface="Exo"/>
                          <a:cs typeface="Times New Roman" panose="02020603050405020304" pitchFamily="18" charset="0"/>
                          <a:sym typeface="Exo"/>
                        </a:rPr>
                        <a:t>21133088</a:t>
                      </a:r>
                      <a:endParaRPr sz="1600" b="1" u="none">
                        <a:solidFill>
                          <a:schemeClr val="accent2"/>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rgbClr val="595959">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a:solidFill>
                            <a:schemeClr val="dk1"/>
                          </a:solidFill>
                          <a:latin typeface="Times New Roman" panose="02020603050405020304" pitchFamily="18" charset="0"/>
                          <a:ea typeface="Exo"/>
                          <a:cs typeface="Times New Roman" panose="02020603050405020304" pitchFamily="18" charset="0"/>
                          <a:sym typeface="Exo"/>
                        </a:rPr>
                        <a:t>Tăng Huỳnh Minh Tiến</a:t>
                      </a:r>
                      <a:endParaRPr sz="1600">
                        <a:solidFill>
                          <a:schemeClr val="dk1"/>
                        </a:solidFill>
                        <a:latin typeface="Times New Roman" panose="02020603050405020304" pitchFamily="18" charset="0"/>
                        <a:ea typeface="Exo"/>
                        <a:cs typeface="Times New Roman" panose="02020603050405020304" pitchFamily="18" charset="0"/>
                        <a:sym typeface="Exo"/>
                      </a:endParaRPr>
                    </a:p>
                  </a:txBody>
                  <a:tcPr marL="91425" marR="91425" marT="0" marB="0" anchor="ctr">
                    <a:lnL w="9525" cap="flat" cmpd="sng">
                      <a:solidFill>
                        <a:schemeClr val="dk1"/>
                      </a:solidFill>
                      <a:prstDash val="solid"/>
                      <a:round/>
                      <a:headEnd type="none" w="sm" len="sm"/>
                      <a:tailEnd type="none" w="sm" len="sm"/>
                    </a:lnL>
                    <a:lnR w="9525" cap="flat" cmpd="sng">
                      <a:solidFill>
                        <a:srgbClr val="595959">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48" name="Google Shape;348;p30"/>
          <p:cNvSpPr/>
          <p:nvPr/>
        </p:nvSpPr>
        <p:spPr>
          <a:xfrm>
            <a:off x="7702600" y="4355725"/>
            <a:ext cx="901800" cy="2484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Đề xuất mở lớp</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6BC7AB6-6B56-6A78-4848-10993C124F25}"/>
              </a:ext>
            </a:extLst>
          </p:cNvPr>
          <p:cNvPicPr>
            <a:picLocks noChangeAspect="1"/>
          </p:cNvPicPr>
          <p:nvPr/>
        </p:nvPicPr>
        <p:blipFill>
          <a:blip r:embed="rId3"/>
          <a:stretch>
            <a:fillRect/>
          </a:stretch>
        </p:blipFill>
        <p:spPr>
          <a:xfrm>
            <a:off x="501065" y="885005"/>
            <a:ext cx="8208169" cy="4022689"/>
          </a:xfrm>
          <a:prstGeom prst="rect">
            <a:avLst/>
          </a:prstGeom>
        </p:spPr>
      </p:pic>
    </p:spTree>
    <p:extLst>
      <p:ext uri="{BB962C8B-B14F-4D97-AF65-F5344CB8AC3E}">
        <p14:creationId xmlns:p14="http://schemas.microsoft.com/office/powerpoint/2010/main" val="2114760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Xem danh sách sinh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61D3798-FF5C-0A94-1E78-09344741A799}"/>
              </a:ext>
            </a:extLst>
          </p:cNvPr>
          <p:cNvPicPr>
            <a:picLocks noChangeAspect="1"/>
          </p:cNvPicPr>
          <p:nvPr/>
        </p:nvPicPr>
        <p:blipFill>
          <a:blip r:embed="rId3"/>
          <a:stretch>
            <a:fillRect/>
          </a:stretch>
        </p:blipFill>
        <p:spPr>
          <a:xfrm>
            <a:off x="532209" y="914327"/>
            <a:ext cx="8079581" cy="3964045"/>
          </a:xfrm>
          <a:prstGeom prst="rect">
            <a:avLst/>
          </a:prstGeom>
        </p:spPr>
      </p:pic>
    </p:spTree>
    <p:extLst>
      <p:ext uri="{BB962C8B-B14F-4D97-AF65-F5344CB8AC3E}">
        <p14:creationId xmlns:p14="http://schemas.microsoft.com/office/powerpoint/2010/main" val="3031335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Home page của học viên</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A977150-0DA9-445E-FF20-9AA4EAB8CFFC}"/>
              </a:ext>
            </a:extLst>
          </p:cNvPr>
          <p:cNvPicPr>
            <a:picLocks noChangeAspect="1"/>
          </p:cNvPicPr>
          <p:nvPr/>
        </p:nvPicPr>
        <p:blipFill>
          <a:blip r:embed="rId3"/>
          <a:stretch>
            <a:fillRect/>
          </a:stretch>
        </p:blipFill>
        <p:spPr>
          <a:xfrm>
            <a:off x="578644" y="928923"/>
            <a:ext cx="7986712" cy="3934853"/>
          </a:xfrm>
          <a:prstGeom prst="rect">
            <a:avLst/>
          </a:prstGeom>
        </p:spPr>
      </p:pic>
    </p:spTree>
    <p:extLst>
      <p:ext uri="{BB962C8B-B14F-4D97-AF65-F5344CB8AC3E}">
        <p14:creationId xmlns:p14="http://schemas.microsoft.com/office/powerpoint/2010/main" val="6805815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Xem thời khóa biểu</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0074AFB-A40E-E11B-33D0-F867499BB281}"/>
              </a:ext>
            </a:extLst>
          </p:cNvPr>
          <p:cNvPicPr>
            <a:picLocks noChangeAspect="1"/>
          </p:cNvPicPr>
          <p:nvPr/>
        </p:nvPicPr>
        <p:blipFill>
          <a:blip r:embed="rId3"/>
          <a:stretch>
            <a:fillRect/>
          </a:stretch>
        </p:blipFill>
        <p:spPr>
          <a:xfrm>
            <a:off x="532209" y="944066"/>
            <a:ext cx="8079582" cy="3904568"/>
          </a:xfrm>
          <a:prstGeom prst="rect">
            <a:avLst/>
          </a:prstGeom>
        </p:spPr>
      </p:pic>
    </p:spTree>
    <p:extLst>
      <p:ext uri="{BB962C8B-B14F-4D97-AF65-F5344CB8AC3E}">
        <p14:creationId xmlns:p14="http://schemas.microsoft.com/office/powerpoint/2010/main" val="2378600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Xem học phí</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08E4873-9C81-AA47-E12D-6C5475CFF438}"/>
              </a:ext>
            </a:extLst>
          </p:cNvPr>
          <p:cNvPicPr>
            <a:picLocks noChangeAspect="1"/>
          </p:cNvPicPr>
          <p:nvPr/>
        </p:nvPicPr>
        <p:blipFill>
          <a:blip r:embed="rId3"/>
          <a:stretch>
            <a:fillRect/>
          </a:stretch>
        </p:blipFill>
        <p:spPr>
          <a:xfrm>
            <a:off x="557212" y="983615"/>
            <a:ext cx="8029575" cy="3936999"/>
          </a:xfrm>
          <a:prstGeom prst="rect">
            <a:avLst/>
          </a:prstGeom>
        </p:spPr>
      </p:pic>
    </p:spTree>
    <p:extLst>
      <p:ext uri="{BB962C8B-B14F-4D97-AF65-F5344CB8AC3E}">
        <p14:creationId xmlns:p14="http://schemas.microsoft.com/office/powerpoint/2010/main" val="747173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Cài đặt</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05</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Placeholder 8">
            <a:extLst>
              <a:ext uri="{FF2B5EF4-FFF2-40B4-BE49-F238E27FC236}">
                <a16:creationId xmlns:a16="http://schemas.microsoft.com/office/drawing/2014/main" id="{62F43F8B-25A9-E997-5A3B-C874D3AC4B22}"/>
              </a:ext>
            </a:extLst>
          </p:cNvPr>
          <p:cNvPicPr>
            <a:picLocks noGrp="1" noChangeAspect="1"/>
          </p:cNvPicPr>
          <p:nvPr>
            <p:ph type="pic" idx="3"/>
          </p:nvPr>
        </p:nvPicPr>
        <p:blipFill>
          <a:blip r:embed="rId3"/>
          <a:srcRect t="24457" b="24457"/>
          <a:stretch>
            <a:fillRect/>
          </a:stretch>
        </p:blipFill>
        <p:spPr>
          <a:prstGeom prst="rect">
            <a:avLst/>
          </a:prstGeom>
        </p:spPr>
      </p:pic>
    </p:spTree>
    <p:extLst>
      <p:ext uri="{BB962C8B-B14F-4D97-AF65-F5344CB8AC3E}">
        <p14:creationId xmlns:p14="http://schemas.microsoft.com/office/powerpoint/2010/main" val="1665533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7"/>
          <p:cNvSpPr txBox="1">
            <a:spLocks noGrp="1"/>
          </p:cNvSpPr>
          <p:nvPr>
            <p:ph type="title"/>
          </p:nvPr>
        </p:nvSpPr>
        <p:spPr>
          <a:xfrm>
            <a:off x="720000" y="3390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latin typeface="Times New Roman" panose="02020603050405020304" pitchFamily="18" charset="0"/>
                <a:cs typeface="Times New Roman" panose="02020603050405020304" pitchFamily="18" charset="0"/>
              </a:rPr>
              <a:t>Môi trường cài đặt và công nghệ sử dụng</a:t>
            </a:r>
            <a:endParaRPr sz="330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3838D0C-D52E-FF31-00D8-EA783168F017}"/>
              </a:ext>
            </a:extLst>
          </p:cNvPr>
          <p:cNvSpPr txBox="1"/>
          <p:nvPr/>
        </p:nvSpPr>
        <p:spPr>
          <a:xfrm>
            <a:off x="485775" y="1185863"/>
            <a:ext cx="8172450" cy="430887"/>
          </a:xfrm>
          <a:prstGeom prst="rect">
            <a:avLst/>
          </a:prstGeom>
          <a:noFill/>
        </p:spPr>
        <p:txBody>
          <a:bodyPr wrap="square" rtlCol="0">
            <a:spAutoFit/>
          </a:bodyPr>
          <a:lstStyle/>
          <a:p>
            <a:pPr>
              <a:lnSpc>
                <a:spcPct val="150000"/>
              </a:lnSpc>
            </a:pPr>
            <a:endParaRPr lang="en-US" sz="1600" dirty="0">
              <a:effectLst/>
              <a:latin typeface="Josefin Sans" pitchFamily="2" charset="0"/>
              <a:ea typeface="Noto Sans Symbols"/>
              <a:cs typeface="Noto Sans Symbols"/>
            </a:endParaRPr>
          </a:p>
        </p:txBody>
      </p:sp>
      <p:pic>
        <p:nvPicPr>
          <p:cNvPr id="35" name="Picture 34">
            <a:extLst>
              <a:ext uri="{FF2B5EF4-FFF2-40B4-BE49-F238E27FC236}">
                <a16:creationId xmlns:a16="http://schemas.microsoft.com/office/drawing/2014/main" id="{3BD2E865-151E-7761-8DDB-DFA26863551B}"/>
              </a:ext>
            </a:extLst>
          </p:cNvPr>
          <p:cNvPicPr>
            <a:picLocks noChangeAspect="1"/>
          </p:cNvPicPr>
          <p:nvPr/>
        </p:nvPicPr>
        <p:blipFill>
          <a:blip r:embed="rId3"/>
          <a:stretch>
            <a:fillRect/>
          </a:stretch>
        </p:blipFill>
        <p:spPr>
          <a:xfrm>
            <a:off x="3934393" y="1134546"/>
            <a:ext cx="890435" cy="890435"/>
          </a:xfrm>
          <a:prstGeom prst="rect">
            <a:avLst/>
          </a:prstGeom>
        </p:spPr>
      </p:pic>
      <p:pic>
        <p:nvPicPr>
          <p:cNvPr id="37" name="Picture 36">
            <a:extLst>
              <a:ext uri="{FF2B5EF4-FFF2-40B4-BE49-F238E27FC236}">
                <a16:creationId xmlns:a16="http://schemas.microsoft.com/office/drawing/2014/main" id="{FD2DF227-D924-530B-76E9-D34ACC831F5B}"/>
              </a:ext>
            </a:extLst>
          </p:cNvPr>
          <p:cNvPicPr>
            <a:picLocks noChangeAspect="1"/>
          </p:cNvPicPr>
          <p:nvPr/>
        </p:nvPicPr>
        <p:blipFill>
          <a:blip r:embed="rId4"/>
          <a:stretch>
            <a:fillRect/>
          </a:stretch>
        </p:blipFill>
        <p:spPr>
          <a:xfrm>
            <a:off x="3075221" y="3603939"/>
            <a:ext cx="1098759" cy="1098759"/>
          </a:xfrm>
          <a:prstGeom prst="rect">
            <a:avLst/>
          </a:prstGeom>
        </p:spPr>
      </p:pic>
      <p:pic>
        <p:nvPicPr>
          <p:cNvPr id="39" name="Picture 38">
            <a:extLst>
              <a:ext uri="{FF2B5EF4-FFF2-40B4-BE49-F238E27FC236}">
                <a16:creationId xmlns:a16="http://schemas.microsoft.com/office/drawing/2014/main" id="{47CA588B-6822-3671-E4E2-D7177C1951A4}"/>
              </a:ext>
            </a:extLst>
          </p:cNvPr>
          <p:cNvPicPr>
            <a:picLocks noChangeAspect="1"/>
          </p:cNvPicPr>
          <p:nvPr/>
        </p:nvPicPr>
        <p:blipFill>
          <a:blip r:embed="rId5"/>
          <a:stretch>
            <a:fillRect/>
          </a:stretch>
        </p:blipFill>
        <p:spPr>
          <a:xfrm>
            <a:off x="6517174" y="1134546"/>
            <a:ext cx="964407" cy="964407"/>
          </a:xfrm>
          <a:prstGeom prst="rect">
            <a:avLst/>
          </a:prstGeom>
        </p:spPr>
      </p:pic>
      <p:pic>
        <p:nvPicPr>
          <p:cNvPr id="41" name="Picture 40">
            <a:extLst>
              <a:ext uri="{FF2B5EF4-FFF2-40B4-BE49-F238E27FC236}">
                <a16:creationId xmlns:a16="http://schemas.microsoft.com/office/drawing/2014/main" id="{5B28A4B5-8183-A111-FC63-EABB02EB958C}"/>
              </a:ext>
            </a:extLst>
          </p:cNvPr>
          <p:cNvPicPr>
            <a:picLocks noChangeAspect="1"/>
          </p:cNvPicPr>
          <p:nvPr/>
        </p:nvPicPr>
        <p:blipFill>
          <a:blip r:embed="rId6"/>
          <a:stretch>
            <a:fillRect/>
          </a:stretch>
        </p:blipFill>
        <p:spPr>
          <a:xfrm>
            <a:off x="748205" y="3515140"/>
            <a:ext cx="1276358" cy="1276358"/>
          </a:xfrm>
          <a:prstGeom prst="rect">
            <a:avLst/>
          </a:prstGeom>
        </p:spPr>
      </p:pic>
      <p:pic>
        <p:nvPicPr>
          <p:cNvPr id="4098" name="Picture 2" descr="Request: Update Eclipse IDE Icon · Issue #83 · daniruiz/flat-remix · GitHub">
            <a:extLst>
              <a:ext uri="{FF2B5EF4-FFF2-40B4-BE49-F238E27FC236}">
                <a16:creationId xmlns:a16="http://schemas.microsoft.com/office/drawing/2014/main" id="{0277708A-18DE-9BAA-07C9-CB05D1BEC8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641" y="1185863"/>
            <a:ext cx="964407" cy="96440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9C1879D-BA19-8B77-40EE-814833E03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48962" y="3446973"/>
            <a:ext cx="1412690" cy="141269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vc, model, view, controller icon - Download on Iconfinder">
            <a:extLst>
              <a:ext uri="{FF2B5EF4-FFF2-40B4-BE49-F238E27FC236}">
                <a16:creationId xmlns:a16="http://schemas.microsoft.com/office/drawing/2014/main" id="{BF621827-AF68-302D-8044-34B041B09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379" y="3607034"/>
            <a:ext cx="1197416" cy="1197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Cấu trúc chương trình</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9E65BA4F-7C5F-148A-CF1D-AE6A45684A94}"/>
              </a:ext>
            </a:extLst>
          </p:cNvPr>
          <p:cNvPicPr>
            <a:picLocks noChangeAspect="1"/>
          </p:cNvPicPr>
          <p:nvPr/>
        </p:nvPicPr>
        <p:blipFill>
          <a:blip r:embed="rId3"/>
          <a:stretch>
            <a:fillRect/>
          </a:stretch>
        </p:blipFill>
        <p:spPr>
          <a:xfrm>
            <a:off x="2806674" y="1128357"/>
            <a:ext cx="3596952" cy="3535986"/>
          </a:xfrm>
          <a:prstGeom prst="rect">
            <a:avLst/>
          </a:prstGeom>
        </p:spPr>
      </p:pic>
    </p:spTree>
    <p:extLst>
      <p:ext uri="{BB962C8B-B14F-4D97-AF65-F5344CB8AC3E}">
        <p14:creationId xmlns:p14="http://schemas.microsoft.com/office/powerpoint/2010/main" val="21005759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Cấu trúc chương trình</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57175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59E2CD4-0FFE-FA3C-AF6D-DF6818DD33E8}"/>
              </a:ext>
            </a:extLst>
          </p:cNvPr>
          <p:cNvPicPr>
            <a:picLocks noChangeAspect="1"/>
          </p:cNvPicPr>
          <p:nvPr/>
        </p:nvPicPr>
        <p:blipFill>
          <a:blip r:embed="rId3"/>
          <a:stretch>
            <a:fillRect/>
          </a:stretch>
        </p:blipFill>
        <p:spPr>
          <a:xfrm>
            <a:off x="2605087" y="1290637"/>
            <a:ext cx="3933825" cy="2562225"/>
          </a:xfrm>
          <a:prstGeom prst="rect">
            <a:avLst/>
          </a:prstGeom>
        </p:spPr>
      </p:pic>
    </p:spTree>
    <p:extLst>
      <p:ext uri="{BB962C8B-B14F-4D97-AF65-F5344CB8AC3E}">
        <p14:creationId xmlns:p14="http://schemas.microsoft.com/office/powerpoint/2010/main" val="225493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Cấu trúc chương trình</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3B3238BC-71F9-6087-E911-6C0A6B86B0E6}"/>
              </a:ext>
            </a:extLst>
          </p:cNvPr>
          <p:cNvPicPr>
            <a:picLocks noChangeAspect="1"/>
          </p:cNvPicPr>
          <p:nvPr/>
        </p:nvPicPr>
        <p:blipFill>
          <a:blip r:embed="rId3"/>
          <a:stretch>
            <a:fillRect/>
          </a:stretch>
        </p:blipFill>
        <p:spPr>
          <a:xfrm>
            <a:off x="618730" y="1254293"/>
            <a:ext cx="2954980" cy="2988713"/>
          </a:xfrm>
          <a:prstGeom prst="rect">
            <a:avLst/>
          </a:prstGeom>
        </p:spPr>
      </p:pic>
      <p:pic>
        <p:nvPicPr>
          <p:cNvPr id="12" name="Picture 11">
            <a:extLst>
              <a:ext uri="{FF2B5EF4-FFF2-40B4-BE49-F238E27FC236}">
                <a16:creationId xmlns:a16="http://schemas.microsoft.com/office/drawing/2014/main" id="{0120F7FF-B88E-6666-6962-2B8217CBDE90}"/>
              </a:ext>
            </a:extLst>
          </p:cNvPr>
          <p:cNvPicPr>
            <a:picLocks noChangeAspect="1"/>
          </p:cNvPicPr>
          <p:nvPr/>
        </p:nvPicPr>
        <p:blipFill>
          <a:blip r:embed="rId4"/>
          <a:stretch>
            <a:fillRect/>
          </a:stretch>
        </p:blipFill>
        <p:spPr>
          <a:xfrm>
            <a:off x="5570292" y="1254293"/>
            <a:ext cx="3017782" cy="2988713"/>
          </a:xfrm>
          <a:prstGeom prst="rect">
            <a:avLst/>
          </a:prstGeom>
        </p:spPr>
      </p:pic>
    </p:spTree>
    <p:extLst>
      <p:ext uri="{BB962C8B-B14F-4D97-AF65-F5344CB8AC3E}">
        <p14:creationId xmlns:p14="http://schemas.microsoft.com/office/powerpoint/2010/main" val="3837175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1"/>
          <p:cNvSpPr txBox="1">
            <a:spLocks noGrp="1"/>
          </p:cNvSpPr>
          <p:nvPr>
            <p:ph type="title"/>
          </p:nvPr>
        </p:nvSpPr>
        <p:spPr>
          <a:xfrm>
            <a:off x="719975" y="115978"/>
            <a:ext cx="7704000" cy="6498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Nội dung trình bày</a:t>
            </a:r>
            <a:endParaRPr sz="3300">
              <a:latin typeface="Times New Roman" panose="02020603050405020304" pitchFamily="18" charset="0"/>
              <a:cs typeface="Times New Roman" panose="02020603050405020304" pitchFamily="18" charset="0"/>
            </a:endParaRPr>
          </a:p>
        </p:txBody>
      </p:sp>
      <p:sp>
        <p:nvSpPr>
          <p:cNvPr id="354" name="Google Shape;354;p31"/>
          <p:cNvSpPr txBox="1">
            <a:spLocks noGrp="1"/>
          </p:cNvSpPr>
          <p:nvPr>
            <p:ph type="title" idx="2"/>
          </p:nvPr>
        </p:nvSpPr>
        <p:spPr>
          <a:xfrm>
            <a:off x="719999" y="83472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355" name="Google Shape;355;p31"/>
          <p:cNvSpPr txBox="1">
            <a:spLocks noGrp="1"/>
          </p:cNvSpPr>
          <p:nvPr>
            <p:ph type="title" idx="3"/>
          </p:nvPr>
        </p:nvSpPr>
        <p:spPr>
          <a:xfrm>
            <a:off x="719975" y="3957782"/>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356" name="Google Shape;356;p31"/>
          <p:cNvSpPr txBox="1">
            <a:spLocks noGrp="1"/>
          </p:cNvSpPr>
          <p:nvPr>
            <p:ph type="title" idx="4"/>
          </p:nvPr>
        </p:nvSpPr>
        <p:spPr>
          <a:xfrm>
            <a:off x="719975" y="1816136"/>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357" name="Google Shape;357;p31"/>
          <p:cNvSpPr txBox="1">
            <a:spLocks noGrp="1"/>
          </p:cNvSpPr>
          <p:nvPr>
            <p:ph type="title" idx="5"/>
          </p:nvPr>
        </p:nvSpPr>
        <p:spPr>
          <a:xfrm>
            <a:off x="4820975" y="82924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358" name="Google Shape;358;p31"/>
          <p:cNvSpPr txBox="1">
            <a:spLocks noGrp="1"/>
          </p:cNvSpPr>
          <p:nvPr>
            <p:ph type="title" idx="6"/>
          </p:nvPr>
        </p:nvSpPr>
        <p:spPr>
          <a:xfrm>
            <a:off x="726650" y="290115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359" name="Google Shape;359;p31"/>
          <p:cNvSpPr txBox="1">
            <a:spLocks noGrp="1"/>
          </p:cNvSpPr>
          <p:nvPr>
            <p:ph type="title" idx="7"/>
          </p:nvPr>
        </p:nvSpPr>
        <p:spPr>
          <a:xfrm>
            <a:off x="4820975" y="181444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06</a:t>
            </a:r>
            <a:endParaRPr>
              <a:latin typeface="Times New Roman" panose="02020603050405020304" pitchFamily="18" charset="0"/>
              <a:cs typeface="Times New Roman" panose="02020603050405020304" pitchFamily="18" charset="0"/>
            </a:endParaRPr>
          </a:p>
        </p:txBody>
      </p:sp>
      <p:sp>
        <p:nvSpPr>
          <p:cNvPr id="360" name="Google Shape;360;p31"/>
          <p:cNvSpPr txBox="1">
            <a:spLocks noGrp="1"/>
          </p:cNvSpPr>
          <p:nvPr>
            <p:ph type="subTitle" idx="1"/>
          </p:nvPr>
        </p:nvSpPr>
        <p:spPr>
          <a:xfrm>
            <a:off x="1405625" y="746296"/>
            <a:ext cx="279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Giới thiệu</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1" name="Google Shape;361;p31"/>
          <p:cNvSpPr txBox="1">
            <a:spLocks noGrp="1"/>
          </p:cNvSpPr>
          <p:nvPr>
            <p:ph type="subTitle" idx="8"/>
          </p:nvPr>
        </p:nvSpPr>
        <p:spPr>
          <a:xfrm>
            <a:off x="1416601" y="1739225"/>
            <a:ext cx="2792100" cy="99960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 chức năng chính</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2" name="Google Shape;362;p31"/>
          <p:cNvSpPr txBox="1">
            <a:spLocks noGrp="1"/>
          </p:cNvSpPr>
          <p:nvPr>
            <p:ph type="subTitle" idx="9"/>
          </p:nvPr>
        </p:nvSpPr>
        <p:spPr>
          <a:xfrm>
            <a:off x="1377763" y="2810216"/>
            <a:ext cx="2792100" cy="58063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Usecases</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3" name="Google Shape;363;p31"/>
          <p:cNvSpPr txBox="1">
            <a:spLocks noGrp="1"/>
          </p:cNvSpPr>
          <p:nvPr>
            <p:ph type="subTitle" idx="13"/>
          </p:nvPr>
        </p:nvSpPr>
        <p:spPr>
          <a:xfrm>
            <a:off x="1416600" y="3858179"/>
            <a:ext cx="2792100" cy="5726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Giao diện web</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4" name="Google Shape;364;p31"/>
          <p:cNvSpPr txBox="1">
            <a:spLocks noGrp="1"/>
          </p:cNvSpPr>
          <p:nvPr>
            <p:ph type="subTitle" idx="14"/>
          </p:nvPr>
        </p:nvSpPr>
        <p:spPr>
          <a:xfrm>
            <a:off x="5503288" y="738361"/>
            <a:ext cx="2792100" cy="5806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Cài đặt</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5" name="Google Shape;365;p31"/>
          <p:cNvSpPr txBox="1">
            <a:spLocks noGrp="1"/>
          </p:cNvSpPr>
          <p:nvPr>
            <p:ph type="subTitle" idx="15"/>
          </p:nvPr>
        </p:nvSpPr>
        <p:spPr>
          <a:xfrm>
            <a:off x="5555674" y="1712195"/>
            <a:ext cx="3538319" cy="10536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Thiết kế cơ sở dữ liệu</a:t>
            </a:r>
            <a:endParaRPr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6" name="Google Shape;366;p31"/>
          <p:cNvGrpSpPr/>
          <p:nvPr/>
        </p:nvGrpSpPr>
        <p:grpSpPr>
          <a:xfrm>
            <a:off x="3379050" y="4323175"/>
            <a:ext cx="1846200" cy="280800"/>
            <a:chOff x="3379050" y="4323175"/>
            <a:chExt cx="1846200" cy="280800"/>
          </a:xfrm>
        </p:grpSpPr>
        <p:sp>
          <p:nvSpPr>
            <p:cNvPr id="367" name="Google Shape;367;p31"/>
            <p:cNvSpPr/>
            <p:nvPr/>
          </p:nvSpPr>
          <p:spPr>
            <a:xfrm>
              <a:off x="4199550" y="4406275"/>
              <a:ext cx="1025700" cy="197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3379050" y="4323175"/>
              <a:ext cx="280800" cy="280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59;p31">
            <a:extLst>
              <a:ext uri="{FF2B5EF4-FFF2-40B4-BE49-F238E27FC236}">
                <a16:creationId xmlns:a16="http://schemas.microsoft.com/office/drawing/2014/main" id="{B75BB789-1C32-EFDC-CF24-1274A91BB458}"/>
              </a:ext>
            </a:extLst>
          </p:cNvPr>
          <p:cNvSpPr txBox="1">
            <a:spLocks/>
          </p:cNvSpPr>
          <p:nvPr/>
        </p:nvSpPr>
        <p:spPr>
          <a:xfrm>
            <a:off x="4820975" y="2901153"/>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Roboto"/>
              <a:buNone/>
              <a:defRPr sz="30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r>
              <a:rPr lang="en">
                <a:latin typeface="Times New Roman" panose="02020603050405020304" pitchFamily="18" charset="0"/>
                <a:cs typeface="Times New Roman" panose="02020603050405020304" pitchFamily="18" charset="0"/>
              </a:rPr>
              <a:t>07</a:t>
            </a:r>
          </a:p>
        </p:txBody>
      </p:sp>
      <p:sp>
        <p:nvSpPr>
          <p:cNvPr id="3" name="Google Shape;364;p31">
            <a:extLst>
              <a:ext uri="{FF2B5EF4-FFF2-40B4-BE49-F238E27FC236}">
                <a16:creationId xmlns:a16="http://schemas.microsoft.com/office/drawing/2014/main" id="{7C906706-2D5E-EB34-C775-6EDC61575205}"/>
              </a:ext>
            </a:extLst>
          </p:cNvPr>
          <p:cNvSpPr txBox="1">
            <a:spLocks/>
          </p:cNvSpPr>
          <p:nvPr/>
        </p:nvSpPr>
        <p:spPr>
          <a:xfrm>
            <a:off x="5555675" y="2797549"/>
            <a:ext cx="2792100" cy="5806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0" i="0" u="none" strike="noStrike" cap="none">
                <a:solidFill>
                  <a:schemeClr val="dk1"/>
                </a:solidFill>
                <a:latin typeface="Roboto"/>
                <a:ea typeface="Roboto"/>
                <a:cs typeface="Roboto"/>
                <a:sym typeface="Roboto"/>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sz="30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Kết luận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7" name="Google Shape;427;p36"/>
          <p:cNvSpPr txBox="1">
            <a:spLocks noGrp="1"/>
          </p:cNvSpPr>
          <p:nvPr>
            <p:ph type="title"/>
          </p:nvPr>
        </p:nvSpPr>
        <p:spPr>
          <a:xfrm>
            <a:off x="720000" y="145480"/>
            <a:ext cx="7704000" cy="615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Cấu trúc chương trình</a:t>
            </a:r>
            <a:endParaRPr sz="3300">
              <a:latin typeface="Times New Roman" panose="02020603050405020304" pitchFamily="18" charset="0"/>
              <a:cs typeface="Times New Roman" panose="02020603050405020304" pitchFamily="18" charset="0"/>
            </a:endParaRPr>
          </a:p>
        </p:txBody>
      </p:sp>
      <p:grpSp>
        <p:nvGrpSpPr>
          <p:cNvPr id="435" name="Google Shape;435;p36"/>
          <p:cNvGrpSpPr/>
          <p:nvPr/>
        </p:nvGrpSpPr>
        <p:grpSpPr>
          <a:xfrm>
            <a:off x="3831300" y="2600900"/>
            <a:ext cx="1481400" cy="637800"/>
            <a:chOff x="3858375" y="2677100"/>
            <a:chExt cx="1481400" cy="637800"/>
          </a:xfrm>
        </p:grpSpPr>
        <p:sp>
          <p:nvSpPr>
            <p:cNvPr id="436" name="Google Shape;436;p36"/>
            <p:cNvSpPr/>
            <p:nvPr/>
          </p:nvSpPr>
          <p:spPr>
            <a:xfrm>
              <a:off x="3858375" y="2677100"/>
              <a:ext cx="602700" cy="295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6"/>
            <p:cNvSpPr/>
            <p:nvPr/>
          </p:nvSpPr>
          <p:spPr>
            <a:xfrm>
              <a:off x="4461075" y="2972600"/>
              <a:ext cx="342300" cy="342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6"/>
            <p:cNvSpPr/>
            <p:nvPr/>
          </p:nvSpPr>
          <p:spPr>
            <a:xfrm>
              <a:off x="4803375" y="2813850"/>
              <a:ext cx="536400" cy="1587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C67DD33F-6AA6-315F-8256-1803C9BE1416}"/>
              </a:ext>
            </a:extLst>
          </p:cNvPr>
          <p:cNvPicPr>
            <a:picLocks noChangeAspect="1"/>
          </p:cNvPicPr>
          <p:nvPr/>
        </p:nvPicPr>
        <p:blipFill>
          <a:blip r:embed="rId3"/>
          <a:stretch>
            <a:fillRect/>
          </a:stretch>
        </p:blipFill>
        <p:spPr>
          <a:xfrm>
            <a:off x="2710055" y="849259"/>
            <a:ext cx="3790190" cy="4094181"/>
          </a:xfrm>
          <a:prstGeom prst="rect">
            <a:avLst/>
          </a:prstGeom>
        </p:spPr>
      </p:pic>
    </p:spTree>
    <p:extLst>
      <p:ext uri="{BB962C8B-B14F-4D97-AF65-F5344CB8AC3E}">
        <p14:creationId xmlns:p14="http://schemas.microsoft.com/office/powerpoint/2010/main" val="712531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Thiết kế CSDL</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06</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Placeholder 5">
            <a:extLst>
              <a:ext uri="{FF2B5EF4-FFF2-40B4-BE49-F238E27FC236}">
                <a16:creationId xmlns:a16="http://schemas.microsoft.com/office/drawing/2014/main" id="{C59A4724-5E74-FA04-E732-1AB0AB0EFEA0}"/>
              </a:ext>
            </a:extLst>
          </p:cNvPr>
          <p:cNvPicPr>
            <a:picLocks noGrp="1" noChangeAspect="1"/>
          </p:cNvPicPr>
          <p:nvPr>
            <p:ph type="pic" idx="3"/>
          </p:nvPr>
        </p:nvPicPr>
        <p:blipFill>
          <a:blip r:embed="rId3"/>
          <a:srcRect t="24457" b="24457"/>
          <a:stretch>
            <a:fillRect/>
          </a:stretch>
        </p:blipFill>
        <p:spPr/>
      </p:pic>
    </p:spTree>
    <p:extLst>
      <p:ext uri="{BB962C8B-B14F-4D97-AF65-F5344CB8AC3E}">
        <p14:creationId xmlns:p14="http://schemas.microsoft.com/office/powerpoint/2010/main" val="16574810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81" name="Google Shape;481;p39"/>
          <p:cNvGrpSpPr/>
          <p:nvPr/>
        </p:nvGrpSpPr>
        <p:grpSpPr>
          <a:xfrm>
            <a:off x="5070125" y="0"/>
            <a:ext cx="4073875" cy="1205700"/>
            <a:chOff x="5070125" y="0"/>
            <a:chExt cx="4073875" cy="1205700"/>
          </a:xfrm>
        </p:grpSpPr>
        <p:sp>
          <p:nvSpPr>
            <p:cNvPr id="482" name="Google Shape;482;p39"/>
            <p:cNvSpPr/>
            <p:nvPr/>
          </p:nvSpPr>
          <p:spPr>
            <a:xfrm>
              <a:off x="8233800" y="0"/>
              <a:ext cx="910200" cy="910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7631100" y="910200"/>
              <a:ext cx="602700" cy="2955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9"/>
            <p:cNvSpPr/>
            <p:nvPr/>
          </p:nvSpPr>
          <p:spPr>
            <a:xfrm>
              <a:off x="6385025" y="5076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9"/>
            <p:cNvSpPr/>
            <p:nvPr/>
          </p:nvSpPr>
          <p:spPr>
            <a:xfrm>
              <a:off x="5652125" y="910200"/>
              <a:ext cx="732900" cy="2322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5070125" y="50"/>
              <a:ext cx="1314900" cy="9102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9"/>
          <p:cNvSpPr/>
          <p:nvPr/>
        </p:nvSpPr>
        <p:spPr>
          <a:xfrm>
            <a:off x="713225" y="2576400"/>
            <a:ext cx="1246200" cy="4026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65E21F6-F5CD-08EC-3053-F88A76C59FCF}"/>
              </a:ext>
            </a:extLst>
          </p:cNvPr>
          <p:cNvPicPr>
            <a:picLocks noChangeAspect="1"/>
          </p:cNvPicPr>
          <p:nvPr/>
        </p:nvPicPr>
        <p:blipFill>
          <a:blip r:embed="rId3"/>
          <a:stretch>
            <a:fillRect/>
          </a:stretch>
        </p:blipFill>
        <p:spPr>
          <a:xfrm>
            <a:off x="910200" y="142875"/>
            <a:ext cx="7323600" cy="486989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07005A-E3E7-C925-0841-38CF922DAD73}"/>
              </a:ext>
            </a:extLst>
          </p:cNvPr>
          <p:cNvPicPr>
            <a:picLocks noChangeAspect="1"/>
          </p:cNvPicPr>
          <p:nvPr/>
        </p:nvPicPr>
        <p:blipFill>
          <a:blip r:embed="rId2"/>
          <a:stretch>
            <a:fillRect/>
          </a:stretch>
        </p:blipFill>
        <p:spPr>
          <a:xfrm>
            <a:off x="1293018" y="200025"/>
            <a:ext cx="6422232" cy="4850606"/>
          </a:xfrm>
          <a:prstGeom prst="rect">
            <a:avLst/>
          </a:prstGeom>
        </p:spPr>
      </p:pic>
    </p:spTree>
    <p:extLst>
      <p:ext uri="{BB962C8B-B14F-4D97-AF65-F5344CB8AC3E}">
        <p14:creationId xmlns:p14="http://schemas.microsoft.com/office/powerpoint/2010/main" val="2895482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Kết luận</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07</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22" name="Picture 6" descr="Conclusion Images - Free Download on Freepik">
            <a:extLst>
              <a:ext uri="{FF2B5EF4-FFF2-40B4-BE49-F238E27FC236}">
                <a16:creationId xmlns:a16="http://schemas.microsoft.com/office/drawing/2014/main" id="{E5E8B26E-DB10-85BC-FE27-14156CC2CA81}"/>
              </a:ext>
            </a:extLst>
          </p:cNvPr>
          <p:cNvPicPr>
            <a:picLocks noGrp="1" noChangeAspect="1" noChangeArrowheads="1"/>
          </p:cNvPicPr>
          <p:nvPr>
            <p:ph type="pic" idx="3"/>
          </p:nvPr>
        </p:nvPicPr>
        <p:blipFill>
          <a:blip r:embed="rId3">
            <a:extLst>
              <a:ext uri="{28A0092B-C50C-407E-A947-70E740481C1C}">
                <a14:useLocalDpi xmlns:a14="http://schemas.microsoft.com/office/drawing/2010/main" val="0"/>
              </a:ext>
            </a:extLst>
          </a:blip>
          <a:srcRect l="2315" r="23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724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Kết luận</a:t>
            </a:r>
            <a:endParaRPr sz="3300">
              <a:latin typeface="Times New Roman" panose="02020603050405020304" pitchFamily="18" charset="0"/>
              <a:cs typeface="Times New Roman" panose="02020603050405020304" pitchFamily="18" charset="0"/>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7FF1F9AF-BAE6-933C-5ED8-5543F39E4163}"/>
              </a:ext>
            </a:extLst>
          </p:cNvPr>
          <p:cNvSpPr txBox="1"/>
          <p:nvPr/>
        </p:nvSpPr>
        <p:spPr>
          <a:xfrm>
            <a:off x="374607" y="1624375"/>
            <a:ext cx="8617905" cy="1894749"/>
          </a:xfrm>
          <a:prstGeom prst="rect">
            <a:avLst/>
          </a:prstGeom>
          <a:noFill/>
        </p:spPr>
        <p:txBody>
          <a:bodyPr wrap="square">
            <a:spAutoFit/>
          </a:bodyPr>
          <a:lstStyle/>
          <a:p>
            <a:pPr>
              <a:lnSpc>
                <a:spcPct val="150000"/>
              </a:lnSpc>
              <a:buClr>
                <a:schemeClr val="accent4"/>
              </a:buClr>
            </a:pPr>
            <a:r>
              <a:rPr lang="en-US" sz="1600">
                <a:solidFill>
                  <a:schemeClr val="accent3"/>
                </a:solidFill>
                <a:effectLst/>
                <a:latin typeface="Times New Roman" panose="02020603050405020304" pitchFamily="18" charset="0"/>
                <a:ea typeface="Times New Roman" panose="02020603050405020304" pitchFamily="18" charset="0"/>
              </a:rPr>
              <a:t>W</a:t>
            </a:r>
            <a:r>
              <a:rPr lang="vi-VN" sz="1600">
                <a:solidFill>
                  <a:schemeClr val="accent3"/>
                </a:solidFill>
                <a:effectLst/>
                <a:latin typeface="Times New Roman" panose="02020603050405020304" pitchFamily="18" charset="0"/>
                <a:ea typeface="Times New Roman" panose="02020603050405020304" pitchFamily="18" charset="0"/>
              </a:rPr>
              <a:t>eb đăng ký môn học là một công cụ quan trọng và hữu ích trong quá trình quản lý và tổ chức các khóa học trong các cơ sở giáo dục. Nó mang lại sự dễ dàng trong quản lý, tiết kiệm thời gian, linh hoạt và thuận tiện cho </a:t>
            </a:r>
            <a:r>
              <a:rPr lang="en-US" sz="1600">
                <a:solidFill>
                  <a:schemeClr val="accent3"/>
                </a:solidFill>
                <a:effectLst/>
                <a:latin typeface="Times New Roman" panose="02020603050405020304" pitchFamily="18" charset="0"/>
                <a:ea typeface="Times New Roman" panose="02020603050405020304" pitchFamily="18" charset="0"/>
              </a:rPr>
              <a:t>học</a:t>
            </a:r>
            <a:r>
              <a:rPr lang="vi-VN" sz="1600">
                <a:solidFill>
                  <a:schemeClr val="accent3"/>
                </a:solidFill>
                <a:effectLst/>
                <a:latin typeface="Times New Roman" panose="02020603050405020304" pitchFamily="18" charset="0"/>
                <a:ea typeface="Times New Roman" panose="02020603050405020304" pitchFamily="18" charset="0"/>
              </a:rPr>
              <a:t> viên, đồng thời tăng tính minh bạch và tích hợp tự động hóa các quy trình liên quan. Việc sử dụng web đăng ký môn học giúp cải thiện trải nghiệm học tập và quản lý môn học cho cả </a:t>
            </a:r>
            <a:r>
              <a:rPr lang="en-US" sz="1600">
                <a:solidFill>
                  <a:schemeClr val="accent3"/>
                </a:solidFill>
                <a:effectLst/>
                <a:latin typeface="Times New Roman" panose="02020603050405020304" pitchFamily="18" charset="0"/>
                <a:ea typeface="Times New Roman" panose="02020603050405020304" pitchFamily="18" charset="0"/>
              </a:rPr>
              <a:t>học</a:t>
            </a:r>
            <a:r>
              <a:rPr lang="vi-VN" sz="1600">
                <a:solidFill>
                  <a:schemeClr val="accent3"/>
                </a:solidFill>
                <a:effectLst/>
                <a:latin typeface="Times New Roman" panose="02020603050405020304" pitchFamily="18" charset="0"/>
                <a:ea typeface="Times New Roman" panose="02020603050405020304" pitchFamily="18" charset="0"/>
              </a:rPr>
              <a:t> viên</a:t>
            </a:r>
            <a:r>
              <a:rPr lang="en-US" sz="1600">
                <a:solidFill>
                  <a:schemeClr val="accent3"/>
                </a:solidFill>
                <a:effectLst/>
                <a:latin typeface="Times New Roman" panose="02020603050405020304" pitchFamily="18" charset="0"/>
                <a:ea typeface="Times New Roman" panose="02020603050405020304" pitchFamily="18" charset="0"/>
              </a:rPr>
              <a:t>, giảng viên</a:t>
            </a:r>
            <a:r>
              <a:rPr lang="vi-VN" sz="1600">
                <a:solidFill>
                  <a:schemeClr val="accent3"/>
                </a:solidFill>
                <a:effectLst/>
                <a:latin typeface="Times New Roman" panose="02020603050405020304" pitchFamily="18" charset="0"/>
                <a:ea typeface="Times New Roman" panose="02020603050405020304" pitchFamily="18" charset="0"/>
              </a:rPr>
              <a:t> và nhân viên quản lý.</a:t>
            </a:r>
            <a:endParaRPr lang="en-US" sz="1600">
              <a:solidFill>
                <a:schemeClr val="accent3"/>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61919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pic>
        <p:nvPicPr>
          <p:cNvPr id="10242" name="Picture 2" descr="Thanks for watching ">
            <a:extLst>
              <a:ext uri="{FF2B5EF4-FFF2-40B4-BE49-F238E27FC236}">
                <a16:creationId xmlns:a16="http://schemas.microsoft.com/office/drawing/2014/main" id="{F086568A-7E3F-F3A5-EE11-0AA76D008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8400" y="-7538"/>
            <a:ext cx="5151038" cy="5151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3897900"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Giới thiệu</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01</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Placeholder 6">
            <a:extLst>
              <a:ext uri="{FF2B5EF4-FFF2-40B4-BE49-F238E27FC236}">
                <a16:creationId xmlns:a16="http://schemas.microsoft.com/office/drawing/2014/main" id="{5EA25B87-FF73-E1C7-7CD4-018C0A8DAD97}"/>
              </a:ext>
            </a:extLst>
          </p:cNvPr>
          <p:cNvPicPr>
            <a:picLocks noGrp="1" noChangeAspect="1"/>
          </p:cNvPicPr>
          <p:nvPr>
            <p:ph type="pic" idx="3"/>
          </p:nvPr>
        </p:nvPicPr>
        <p:blipFill>
          <a:blip r:embed="rId3"/>
          <a:srcRect l="1786" r="1786"/>
          <a:stretch/>
        </p:blip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3" name="Google Shape;403;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latin typeface="Times New Roman" panose="02020603050405020304" pitchFamily="18" charset="0"/>
                <a:cs typeface="Times New Roman" panose="02020603050405020304" pitchFamily="18" charset="0"/>
              </a:rPr>
              <a:t>Giới thiệu trang Web</a:t>
            </a:r>
            <a:endParaRPr sz="3300">
              <a:latin typeface="Times New Roman" panose="02020603050405020304" pitchFamily="18" charset="0"/>
              <a:cs typeface="Times New Roman" panose="02020603050405020304" pitchFamily="18" charset="0"/>
            </a:endParaRPr>
          </a:p>
        </p:txBody>
      </p:sp>
      <p:sp>
        <p:nvSpPr>
          <p:cNvPr id="407" name="Google Shape;407;p34"/>
          <p:cNvSpPr/>
          <p:nvPr/>
        </p:nvSpPr>
        <p:spPr>
          <a:xfrm>
            <a:off x="7914475" y="4017000"/>
            <a:ext cx="516300" cy="2067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1489500" y="4390050"/>
            <a:ext cx="651600" cy="2067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910125" y="539600"/>
            <a:ext cx="344700" cy="344700"/>
          </a:xfrm>
          <a:prstGeom prst="rect">
            <a:avLst/>
          </a:prstGeom>
          <a:solidFill>
            <a:srgbClr val="A4FCC4">
              <a:alpha val="44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TextBox 9">
            <a:extLst>
              <a:ext uri="{FF2B5EF4-FFF2-40B4-BE49-F238E27FC236}">
                <a16:creationId xmlns:a16="http://schemas.microsoft.com/office/drawing/2014/main" id="{7FF1F9AF-BAE6-933C-5ED8-5543F39E4163}"/>
              </a:ext>
            </a:extLst>
          </p:cNvPr>
          <p:cNvSpPr txBox="1"/>
          <p:nvPr/>
        </p:nvSpPr>
        <p:spPr>
          <a:xfrm>
            <a:off x="231732" y="1108552"/>
            <a:ext cx="8617905" cy="3285323"/>
          </a:xfrm>
          <a:prstGeom prst="rect">
            <a:avLst/>
          </a:prstGeom>
          <a:noFill/>
        </p:spPr>
        <p:txBody>
          <a:bodyPr wrap="square">
            <a:spAutoFit/>
          </a:bodyPr>
          <a:lstStyle/>
          <a:p>
            <a:pPr marL="285750" indent="-285750">
              <a:lnSpc>
                <a:spcPct val="150000"/>
              </a:lnSpc>
              <a:buClr>
                <a:schemeClr val="accent4"/>
              </a:buClr>
              <a:buFont typeface="Wingdings" panose="05000000000000000000" pitchFamily="2" charset="2"/>
              <a:buChar char="q"/>
            </a:pPr>
            <a:r>
              <a:rPr lang="en-US">
                <a:solidFill>
                  <a:schemeClr val="accent3"/>
                </a:solidFill>
                <a:effectLst/>
                <a:latin typeface="Times New Roman" panose="02020603050405020304" pitchFamily="18" charset="0"/>
                <a:ea typeface="Times New Roman" panose="02020603050405020304" pitchFamily="18" charset="0"/>
              </a:rPr>
              <a:t>Web đăng ký môn học là một công cụ quan trọng trong quá trình quản lý và tổ chức các khóa học trong các cơ sở giáo dục.</a:t>
            </a:r>
          </a:p>
          <a:p>
            <a:pPr marL="285750" indent="-285750">
              <a:lnSpc>
                <a:spcPct val="150000"/>
              </a:lnSpc>
              <a:buClr>
                <a:schemeClr val="accent4"/>
              </a:buClr>
              <a:buFont typeface="Wingdings" panose="05000000000000000000" pitchFamily="2" charset="2"/>
              <a:buChar char="q"/>
            </a:pPr>
            <a:r>
              <a:rPr lang="en-US">
                <a:solidFill>
                  <a:schemeClr val="accent3"/>
                </a:solidFill>
                <a:effectLst/>
                <a:latin typeface="Times New Roman" panose="02020603050405020304" pitchFamily="18" charset="0"/>
                <a:ea typeface="Times New Roman" panose="02020603050405020304" pitchFamily="18" charset="0"/>
              </a:rPr>
              <a:t>"Đăng ký môn học" là quá trình mà học viên thực hiện để chọn và ghi danh vào các môn học mà họ muốn tham gia trong một kỳ học. Quá trình này cho phép học viên lựa chọn các môn học theo nguyện vọng, quy định của khóa học và sự phù hợp với kế hoạch học tập của mình. Thông qua việc đăng ký môn học, học viên có thể xác định các môn học mà họ sẽ tham dự trong kỳ học tới, và hệ thống sẽ sắp xếp thời gian biểu và xác nhận danh sách môn học của học viên. Vì vậy để quản lý được những điều trên chúng ta cần một web quản lý đăng ký môn học.</a:t>
            </a:r>
          </a:p>
          <a:p>
            <a:pPr marL="285750" indent="-285750">
              <a:lnSpc>
                <a:spcPct val="150000"/>
              </a:lnSpc>
              <a:buClr>
                <a:schemeClr val="accent3"/>
              </a:buClr>
              <a:buFont typeface="Wingdings" panose="05000000000000000000" pitchFamily="2" charset="2"/>
              <a:buChar char="q"/>
            </a:pPr>
            <a:r>
              <a:rPr lang="en-US">
                <a:solidFill>
                  <a:schemeClr val="accent3"/>
                </a:solidFill>
                <a:effectLst/>
                <a:latin typeface="Times New Roman" panose="02020603050405020304" pitchFamily="18" charset="0"/>
                <a:ea typeface="Times New Roman" panose="02020603050405020304" pitchFamily="18" charset="0"/>
              </a:rPr>
              <a:t>Tóm lại, web đăng ký môn học mang lại nhiều lợi ích cho cả học viên và nhân viên quản lý, từ việc quản lý dễ dàng, tiết kiệm thời gian, đến tính linh hoạt và minh bạch. Nó cũng giúp tối ưu hóa quy trình quản lý và tổ chức môn học trong các cơ sở giáo dục.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3"/>
          <p:cNvSpPr txBox="1">
            <a:spLocks noGrp="1"/>
          </p:cNvSpPr>
          <p:nvPr>
            <p:ph type="title"/>
          </p:nvPr>
        </p:nvSpPr>
        <p:spPr>
          <a:xfrm>
            <a:off x="4532900" y="3825050"/>
            <a:ext cx="4503944" cy="77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Các chức năng chính</a:t>
            </a:r>
            <a:endParaRPr>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90" name="Google Shape;390;p33"/>
          <p:cNvSpPr txBox="1">
            <a:spLocks noGrp="1"/>
          </p:cNvSpPr>
          <p:nvPr>
            <p:ph type="title" idx="2"/>
          </p:nvPr>
        </p:nvSpPr>
        <p:spPr>
          <a:xfrm>
            <a:off x="3235175" y="3824900"/>
            <a:ext cx="12357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Times New Roman" panose="02020603050405020304" pitchFamily="18" charset="0"/>
                <a:cs typeface="Times New Roman" panose="02020603050405020304" pitchFamily="18" charset="0"/>
              </a:rPr>
              <a:t>02</a:t>
            </a:r>
            <a:endParaRPr sz="4000">
              <a:latin typeface="Times New Roman" panose="02020603050405020304" pitchFamily="18" charset="0"/>
              <a:cs typeface="Times New Roman" panose="02020603050405020304" pitchFamily="18" charset="0"/>
            </a:endParaRPr>
          </a:p>
        </p:txBody>
      </p:sp>
      <p:sp>
        <p:nvSpPr>
          <p:cNvPr id="392" name="Google Shape;392;p33"/>
          <p:cNvSpPr/>
          <p:nvPr/>
        </p:nvSpPr>
        <p:spPr>
          <a:xfrm>
            <a:off x="713225" y="2297750"/>
            <a:ext cx="910200" cy="910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23425" y="2036000"/>
            <a:ext cx="9102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207600" y="1734500"/>
            <a:ext cx="415800" cy="301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6238200" y="0"/>
            <a:ext cx="1522800" cy="5394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7761000" y="539500"/>
            <a:ext cx="415800" cy="3015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3"/>
          <p:cNvSpPr/>
          <p:nvPr/>
        </p:nvSpPr>
        <p:spPr>
          <a:xfrm>
            <a:off x="8176800" y="841000"/>
            <a:ext cx="779100" cy="7791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a:extLst>
              <a:ext uri="{FF2B5EF4-FFF2-40B4-BE49-F238E27FC236}">
                <a16:creationId xmlns:a16="http://schemas.microsoft.com/office/drawing/2014/main" id="{D49F328C-4B06-4F5A-B6A4-6E2C22437456}"/>
              </a:ext>
            </a:extLst>
          </p:cNvPr>
          <p:cNvPicPr>
            <a:picLocks noGrp="1" noChangeAspect="1"/>
          </p:cNvPicPr>
          <p:nvPr>
            <p:ph type="pic" idx="3"/>
          </p:nvPr>
        </p:nvPicPr>
        <p:blipFill>
          <a:blip r:embed="rId3"/>
          <a:srcRect l="1697" r="1697"/>
          <a:stretch/>
        </p:blipFill>
        <p:spPr/>
      </p:pic>
    </p:spTree>
    <p:extLst>
      <p:ext uri="{BB962C8B-B14F-4D97-AF65-F5344CB8AC3E}">
        <p14:creationId xmlns:p14="http://schemas.microsoft.com/office/powerpoint/2010/main" val="176730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2"/>
          <p:cNvSpPr txBox="1">
            <a:spLocks noGrp="1"/>
          </p:cNvSpPr>
          <p:nvPr>
            <p:ph type="title"/>
          </p:nvPr>
        </p:nvSpPr>
        <p:spPr>
          <a:xfrm>
            <a:off x="3863875" y="785400"/>
            <a:ext cx="4566900" cy="5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Times New Roman" panose="02020603050405020304" pitchFamily="18" charset="0"/>
                <a:cs typeface="Times New Roman" panose="02020603050405020304" pitchFamily="18" charset="0"/>
              </a:rPr>
              <a:t>Các chức năng chính</a:t>
            </a:r>
            <a:endParaRPr>
              <a:latin typeface="Times New Roman" panose="02020603050405020304" pitchFamily="18" charset="0"/>
              <a:cs typeface="Times New Roman" panose="02020603050405020304" pitchFamily="18" charset="0"/>
            </a:endParaRPr>
          </a:p>
        </p:txBody>
      </p:sp>
      <p:sp>
        <p:nvSpPr>
          <p:cNvPr id="374" name="Google Shape;374;p32"/>
          <p:cNvSpPr txBox="1">
            <a:spLocks noGrp="1"/>
          </p:cNvSpPr>
          <p:nvPr>
            <p:ph type="subTitle" idx="1"/>
          </p:nvPr>
        </p:nvSpPr>
        <p:spPr>
          <a:xfrm>
            <a:off x="3865806" y="1583900"/>
            <a:ext cx="4566900" cy="3042636"/>
          </a:xfrm>
          <a:prstGeom prst="rect">
            <a:avLst/>
          </a:prstGeom>
        </p:spPr>
        <p:txBody>
          <a:bodyPr spcFirstLastPara="1" wrap="square" lIns="91425" tIns="91425" rIns="91425" bIns="91425" anchor="t" anchorCtr="0">
            <a:noAutofit/>
          </a:bodyPr>
          <a:lstStyle/>
          <a:p>
            <a:pPr marL="457200" lvl="0" indent="-304800" algn="l" rtl="0">
              <a:spcBef>
                <a:spcPts val="1000"/>
              </a:spcBef>
              <a:spcAft>
                <a:spcPts val="0"/>
              </a:spcAft>
              <a:buSzPts val="1200"/>
              <a:buChar char="●"/>
            </a:pPr>
            <a:r>
              <a:rPr lang="en" sz="1600">
                <a:latin typeface="Times New Roman" panose="02020603050405020304" pitchFamily="18" charset="0"/>
                <a:cs typeface="Times New Roman" panose="02020603050405020304" pitchFamily="18" charset="0"/>
              </a:rPr>
              <a:t>Đăng nhập và phân quyền</a:t>
            </a:r>
            <a:endParaRPr sz="160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r>
              <a:rPr lang="en" sz="1600">
                <a:latin typeface="Times New Roman" panose="02020603050405020304" pitchFamily="18" charset="0"/>
                <a:cs typeface="Times New Roman" panose="02020603050405020304" pitchFamily="18" charset="0"/>
              </a:rPr>
              <a:t>Đổi mật khẩu</a:t>
            </a:r>
            <a:endParaRPr sz="160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r>
              <a:rPr lang="en-US" sz="1600">
                <a:latin typeface="Times New Roman" panose="02020603050405020304" pitchFamily="18" charset="0"/>
                <a:cs typeface="Times New Roman" panose="02020603050405020304" pitchFamily="18" charset="0"/>
              </a:rPr>
              <a:t>A</a:t>
            </a:r>
            <a:r>
              <a:rPr lang="en" sz="1600">
                <a:latin typeface="Times New Roman" panose="02020603050405020304" pitchFamily="18" charset="0"/>
                <a:cs typeface="Times New Roman" panose="02020603050405020304" pitchFamily="18" charset="0"/>
              </a:rPr>
              <a:t>dmin:</a:t>
            </a:r>
          </a:p>
          <a:p>
            <a:pPr lvl="1" algn="l">
              <a:buChar char="●"/>
            </a:pPr>
            <a:r>
              <a:rPr lang="en" sz="1600">
                <a:latin typeface="Times New Roman" panose="02020603050405020304" pitchFamily="18" charset="0"/>
                <a:cs typeface="Times New Roman" panose="02020603050405020304" pitchFamily="18" charset="0"/>
              </a:rPr>
              <a:t>Quản lý giảng viên (thêm, sửa, xóa, tạo tài khoản)</a:t>
            </a:r>
          </a:p>
          <a:p>
            <a:pPr lvl="1" algn="l">
              <a:buChar char="●"/>
            </a:pPr>
            <a:r>
              <a:rPr lang="en" sz="1600">
                <a:latin typeface="Times New Roman" panose="02020603050405020304" pitchFamily="18" charset="0"/>
                <a:cs typeface="Times New Roman" panose="02020603050405020304" pitchFamily="18" charset="0"/>
              </a:rPr>
              <a:t>Quản lý học viên (thêm, sửa, xóa, tạo tài khoản)</a:t>
            </a:r>
          </a:p>
          <a:p>
            <a:pPr lvl="1" algn="l">
              <a:buChar char="●"/>
            </a:pPr>
            <a:r>
              <a:rPr lang="en" sz="1600">
                <a:latin typeface="Times New Roman" panose="02020603050405020304" pitchFamily="18" charset="0"/>
                <a:cs typeface="Times New Roman" panose="02020603050405020304" pitchFamily="18" charset="0"/>
              </a:rPr>
              <a:t>Quản lý lớp học (thêm, sửa, xóa)</a:t>
            </a:r>
          </a:p>
          <a:p>
            <a:pPr lvl="1" algn="l">
              <a:buChar char="●"/>
            </a:pPr>
            <a:r>
              <a:rPr lang="en" sz="1600">
                <a:latin typeface="Times New Roman" panose="02020603050405020304" pitchFamily="18" charset="0"/>
                <a:cs typeface="Times New Roman" panose="02020603050405020304" pitchFamily="18" charset="0"/>
              </a:rPr>
              <a:t>Xem, tìm kiếm thông tin giảng viên, học viên, lớp học</a:t>
            </a:r>
          </a:p>
          <a:p>
            <a:pPr lvl="1" algn="l">
              <a:buChar char="●"/>
            </a:pPr>
            <a:endParaRPr lang="en" sz="1600">
              <a:latin typeface="Times New Roman" panose="02020603050405020304" pitchFamily="18" charset="0"/>
              <a:cs typeface="Times New Roman" panose="02020603050405020304" pitchFamily="18" charset="0"/>
            </a:endParaRPr>
          </a:p>
          <a:p>
            <a:pPr marL="457200" lvl="0" indent="-304800" algn="l" rtl="0">
              <a:spcBef>
                <a:spcPts val="0"/>
              </a:spcBef>
              <a:spcAft>
                <a:spcPts val="0"/>
              </a:spcAft>
              <a:buSzPts val="1200"/>
              <a:buChar char="●"/>
            </a:pPr>
            <a:endParaRPr sz="1600">
              <a:latin typeface="Times New Roman" panose="02020603050405020304" pitchFamily="18" charset="0"/>
              <a:cs typeface="Times New Roman" panose="02020603050405020304" pitchFamily="18" charset="0"/>
            </a:endParaRPr>
          </a:p>
        </p:txBody>
      </p:sp>
      <p:grpSp>
        <p:nvGrpSpPr>
          <p:cNvPr id="376" name="Google Shape;376;p32"/>
          <p:cNvGrpSpPr/>
          <p:nvPr/>
        </p:nvGrpSpPr>
        <p:grpSpPr>
          <a:xfrm>
            <a:off x="2185575" y="3943400"/>
            <a:ext cx="3193200" cy="1200225"/>
            <a:chOff x="2185575" y="3943400"/>
            <a:chExt cx="3193200" cy="1200225"/>
          </a:xfrm>
        </p:grpSpPr>
        <p:sp>
          <p:nvSpPr>
            <p:cNvPr id="377" name="Google Shape;377;p32"/>
            <p:cNvSpPr/>
            <p:nvPr/>
          </p:nvSpPr>
          <p:spPr>
            <a:xfrm>
              <a:off x="3051075" y="4278125"/>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3916575" y="4278125"/>
              <a:ext cx="1462200" cy="256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2185575" y="3943400"/>
              <a:ext cx="865500" cy="330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2"/>
          <p:cNvGrpSpPr/>
          <p:nvPr/>
        </p:nvGrpSpPr>
        <p:grpSpPr>
          <a:xfrm>
            <a:off x="0" y="0"/>
            <a:ext cx="2024100" cy="1061700"/>
            <a:chOff x="0" y="0"/>
            <a:chExt cx="2024100" cy="1061700"/>
          </a:xfrm>
        </p:grpSpPr>
        <p:sp>
          <p:nvSpPr>
            <p:cNvPr id="381" name="Google Shape;381;p32"/>
            <p:cNvSpPr/>
            <p:nvPr/>
          </p:nvSpPr>
          <p:spPr>
            <a:xfrm>
              <a:off x="0" y="0"/>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865500" y="865500"/>
              <a:ext cx="513900" cy="196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379400" y="613000"/>
              <a:ext cx="644700" cy="256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2"/>
          <p:cNvSpPr/>
          <p:nvPr/>
        </p:nvSpPr>
        <p:spPr>
          <a:xfrm>
            <a:off x="7948200" y="539500"/>
            <a:ext cx="330300" cy="3303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51162C38-C4BD-8BE0-431B-464EB8D9D211}"/>
              </a:ext>
            </a:extLst>
          </p:cNvPr>
          <p:cNvPicPr>
            <a:picLocks noGrp="1" noChangeAspect="1"/>
          </p:cNvPicPr>
          <p:nvPr>
            <p:ph type="pic" idx="2"/>
          </p:nvPr>
        </p:nvPicPr>
        <p:blipFill>
          <a:blip r:embed="rId3"/>
          <a:srcRect l="24987" r="24987"/>
          <a:stretch/>
        </p:blip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2"/>
          <p:cNvSpPr txBox="1">
            <a:spLocks noGrp="1"/>
          </p:cNvSpPr>
          <p:nvPr>
            <p:ph type="title"/>
          </p:nvPr>
        </p:nvSpPr>
        <p:spPr>
          <a:xfrm>
            <a:off x="3863875" y="785400"/>
            <a:ext cx="4566900" cy="5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latin typeface="Times New Roman" panose="02020603050405020304" pitchFamily="18" charset="0"/>
                <a:cs typeface="Times New Roman" panose="02020603050405020304" pitchFamily="18" charset="0"/>
              </a:rPr>
              <a:t>Các chức năng chính</a:t>
            </a:r>
            <a:endParaRPr>
              <a:latin typeface="Times New Roman" panose="02020603050405020304" pitchFamily="18" charset="0"/>
              <a:cs typeface="Times New Roman" panose="02020603050405020304" pitchFamily="18" charset="0"/>
            </a:endParaRPr>
          </a:p>
        </p:txBody>
      </p:sp>
      <p:sp>
        <p:nvSpPr>
          <p:cNvPr id="374" name="Google Shape;374;p32"/>
          <p:cNvSpPr txBox="1">
            <a:spLocks noGrp="1"/>
          </p:cNvSpPr>
          <p:nvPr>
            <p:ph type="subTitle" idx="1"/>
          </p:nvPr>
        </p:nvSpPr>
        <p:spPr>
          <a:xfrm>
            <a:off x="3865806" y="1583900"/>
            <a:ext cx="4566900" cy="3042636"/>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US" sz="1600">
                <a:latin typeface="Times New Roman" panose="02020603050405020304" pitchFamily="18" charset="0"/>
                <a:cs typeface="Times New Roman" panose="02020603050405020304" pitchFamily="18" charset="0"/>
              </a:rPr>
              <a:t>Giảng viên</a:t>
            </a:r>
            <a:r>
              <a:rPr lang="en" sz="1600">
                <a:latin typeface="Times New Roman" panose="02020603050405020304" pitchFamily="18" charset="0"/>
                <a:cs typeface="Times New Roman" panose="02020603050405020304" pitchFamily="18" charset="0"/>
              </a:rPr>
              <a:t>:</a:t>
            </a:r>
          </a:p>
          <a:p>
            <a:pPr lvl="1" algn="l">
              <a:buChar char="●"/>
            </a:pPr>
            <a:r>
              <a:rPr lang="en" sz="1600">
                <a:latin typeface="Times New Roman" panose="02020603050405020304" pitchFamily="18" charset="0"/>
                <a:cs typeface="Times New Roman" panose="02020603050405020304" pitchFamily="18" charset="0"/>
              </a:rPr>
              <a:t>Xem danh sách học viên</a:t>
            </a:r>
          </a:p>
          <a:p>
            <a:pPr lvl="1" algn="l">
              <a:buChar char="●"/>
            </a:pPr>
            <a:r>
              <a:rPr lang="en" sz="1600">
                <a:latin typeface="Times New Roman" panose="02020603050405020304" pitchFamily="18" charset="0"/>
                <a:cs typeface="Times New Roman" panose="02020603050405020304" pitchFamily="18" charset="0"/>
              </a:rPr>
              <a:t>Gửi đề xuất mở lớp</a:t>
            </a:r>
          </a:p>
          <a:p>
            <a:endParaRPr lang="en" sz="1600">
              <a:latin typeface="Times New Roman" panose="02020603050405020304" pitchFamily="18" charset="0"/>
              <a:cs typeface="Times New Roman" panose="02020603050405020304" pitchFamily="18" charset="0"/>
            </a:endParaRPr>
          </a:p>
          <a:p>
            <a:r>
              <a:rPr lang="en" sz="1600">
                <a:latin typeface="Times New Roman" panose="02020603050405020304" pitchFamily="18" charset="0"/>
                <a:cs typeface="Times New Roman" panose="02020603050405020304" pitchFamily="18" charset="0"/>
              </a:rPr>
              <a:t>Học viên:</a:t>
            </a:r>
          </a:p>
          <a:p>
            <a:pPr lvl="1" algn="l">
              <a:buChar char="●"/>
            </a:pPr>
            <a:r>
              <a:rPr lang="en" sz="1600">
                <a:latin typeface="Times New Roman" panose="02020603050405020304" pitchFamily="18" charset="0"/>
                <a:cs typeface="Times New Roman" panose="02020603050405020304" pitchFamily="18" charset="0"/>
              </a:rPr>
              <a:t>Xem danh sách lớp mở để đăng ký</a:t>
            </a:r>
          </a:p>
          <a:p>
            <a:pPr lvl="1" algn="l">
              <a:buChar char="●"/>
            </a:pPr>
            <a:r>
              <a:rPr lang="en" sz="1600">
                <a:latin typeface="Times New Roman" panose="02020603050405020304" pitchFamily="18" charset="0"/>
                <a:cs typeface="Times New Roman" panose="02020603050405020304" pitchFamily="18" charset="0"/>
              </a:rPr>
              <a:t>Xem danh sách lớp đã đăng ký</a:t>
            </a:r>
          </a:p>
          <a:p>
            <a:pPr lvl="1" algn="l">
              <a:buChar char="●"/>
            </a:pPr>
            <a:r>
              <a:rPr lang="en" sz="1600">
                <a:latin typeface="Times New Roman" panose="02020603050405020304" pitchFamily="18" charset="0"/>
                <a:cs typeface="Times New Roman" panose="02020603050405020304" pitchFamily="18" charset="0"/>
              </a:rPr>
              <a:t>Chuyển lớp, hủy đăng ký môn</a:t>
            </a:r>
          </a:p>
          <a:p>
            <a:pPr marL="457200" lvl="0" indent="-304800" algn="l" rtl="0">
              <a:spcBef>
                <a:spcPts val="0"/>
              </a:spcBef>
              <a:spcAft>
                <a:spcPts val="0"/>
              </a:spcAft>
              <a:buSzPts val="1200"/>
              <a:buChar char="●"/>
            </a:pPr>
            <a:endParaRPr sz="1600">
              <a:latin typeface="Times New Roman" panose="02020603050405020304" pitchFamily="18" charset="0"/>
              <a:cs typeface="Times New Roman" panose="02020603050405020304" pitchFamily="18" charset="0"/>
            </a:endParaRPr>
          </a:p>
        </p:txBody>
      </p:sp>
      <p:grpSp>
        <p:nvGrpSpPr>
          <p:cNvPr id="376" name="Google Shape;376;p32"/>
          <p:cNvGrpSpPr/>
          <p:nvPr/>
        </p:nvGrpSpPr>
        <p:grpSpPr>
          <a:xfrm>
            <a:off x="2185575" y="3943400"/>
            <a:ext cx="3193200" cy="1200225"/>
            <a:chOff x="2185575" y="3943400"/>
            <a:chExt cx="3193200" cy="1200225"/>
          </a:xfrm>
        </p:grpSpPr>
        <p:sp>
          <p:nvSpPr>
            <p:cNvPr id="377" name="Google Shape;377;p32"/>
            <p:cNvSpPr/>
            <p:nvPr/>
          </p:nvSpPr>
          <p:spPr>
            <a:xfrm>
              <a:off x="3051075" y="4278125"/>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3916575" y="4278125"/>
              <a:ext cx="1462200" cy="256800"/>
            </a:xfrm>
            <a:prstGeom prst="rect">
              <a:avLst/>
            </a:prstGeom>
            <a:solidFill>
              <a:srgbClr val="35C4C4">
                <a:alpha val="74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2185575" y="3943400"/>
              <a:ext cx="865500" cy="3303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32"/>
          <p:cNvGrpSpPr/>
          <p:nvPr/>
        </p:nvGrpSpPr>
        <p:grpSpPr>
          <a:xfrm>
            <a:off x="0" y="0"/>
            <a:ext cx="2024100" cy="1061700"/>
            <a:chOff x="0" y="0"/>
            <a:chExt cx="2024100" cy="1061700"/>
          </a:xfrm>
        </p:grpSpPr>
        <p:sp>
          <p:nvSpPr>
            <p:cNvPr id="381" name="Google Shape;381;p32"/>
            <p:cNvSpPr/>
            <p:nvPr/>
          </p:nvSpPr>
          <p:spPr>
            <a:xfrm>
              <a:off x="0" y="0"/>
              <a:ext cx="865500" cy="865500"/>
            </a:xfrm>
            <a:prstGeom prst="rect">
              <a:avLst/>
            </a:prstGeom>
            <a:solidFill>
              <a:srgbClr val="2361AE">
                <a:alpha val="72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865500" y="865500"/>
              <a:ext cx="513900" cy="1962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1379400" y="613000"/>
              <a:ext cx="644700" cy="256800"/>
            </a:xfrm>
            <a:prstGeom prst="rect">
              <a:avLst/>
            </a:prstGeom>
            <a:solidFill>
              <a:srgbClr val="A4FCC4">
                <a:alpha val="67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2"/>
          <p:cNvSpPr/>
          <p:nvPr/>
        </p:nvSpPr>
        <p:spPr>
          <a:xfrm>
            <a:off x="7948200" y="539500"/>
            <a:ext cx="330300" cy="330300"/>
          </a:xfrm>
          <a:prstGeom prst="rect">
            <a:avLst/>
          </a:prstGeom>
          <a:solidFill>
            <a:srgbClr val="10336B">
              <a:alpha val="78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51162C38-C4BD-8BE0-431B-464EB8D9D211}"/>
              </a:ext>
            </a:extLst>
          </p:cNvPr>
          <p:cNvPicPr>
            <a:picLocks noGrp="1" noChangeAspect="1"/>
          </p:cNvPicPr>
          <p:nvPr>
            <p:ph type="pic" idx="2"/>
          </p:nvPr>
        </p:nvPicPr>
        <p:blipFill>
          <a:blip r:embed="rId3"/>
          <a:srcRect l="24987" r="24987"/>
          <a:stretch/>
        </p:blipFill>
        <p:spPr/>
      </p:pic>
    </p:spTree>
    <p:extLst>
      <p:ext uri="{BB962C8B-B14F-4D97-AF65-F5344CB8AC3E}">
        <p14:creationId xmlns:p14="http://schemas.microsoft.com/office/powerpoint/2010/main" val="3108218383"/>
      </p:ext>
    </p:extLst>
  </p:cSld>
  <p:clrMapOvr>
    <a:masterClrMapping/>
  </p:clrMapOvr>
</p:sld>
</file>

<file path=ppt/theme/theme1.xml><?xml version="1.0" encoding="utf-8"?>
<a:theme xmlns:a="http://schemas.openxmlformats.org/drawingml/2006/main" name="Digital Transformation of Information Pitch Deck by Slidesgo">
  <a:themeElements>
    <a:clrScheme name="Simple Light">
      <a:dk1>
        <a:srgbClr val="FFFFFF"/>
      </a:dk1>
      <a:lt1>
        <a:srgbClr val="10336B"/>
      </a:lt1>
      <a:dk2>
        <a:srgbClr val="010D23"/>
      </a:dk2>
      <a:lt2>
        <a:srgbClr val="2361AE"/>
      </a:lt2>
      <a:accent1>
        <a:srgbClr val="35C4C4"/>
      </a:accent1>
      <a:accent2>
        <a:srgbClr val="A4FCC4"/>
      </a:accent2>
      <a:accent3>
        <a:srgbClr val="FFFFFF"/>
      </a:accent3>
      <a:accent4>
        <a:srgbClr val="FFFFFF"/>
      </a:accent4>
      <a:accent5>
        <a:srgbClr val="FFFFFF"/>
      </a:accent5>
      <a:accent6>
        <a:srgbClr val="FFFFFF"/>
      </a:accent6>
      <a:hlink>
        <a:srgbClr val="A4FCC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TotalTime>
  <Words>693</Words>
  <Application>Microsoft Office PowerPoint</Application>
  <PresentationFormat>On-screen Show (16:9)</PresentationFormat>
  <Paragraphs>96</Paragraphs>
  <Slides>46</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Wingdings</vt:lpstr>
      <vt:lpstr>Roboto</vt:lpstr>
      <vt:lpstr>Nunito Light</vt:lpstr>
      <vt:lpstr>Raleway</vt:lpstr>
      <vt:lpstr>Times New Roman</vt:lpstr>
      <vt:lpstr>Josefin Sans</vt:lpstr>
      <vt:lpstr>Exo</vt:lpstr>
      <vt:lpstr>Digital Transformation of Information Pitch Deck by Slidesgo</vt:lpstr>
      <vt:lpstr>BÁO CÁO ĐỒ ÁN CUỐI KỲ</vt:lpstr>
      <vt:lpstr>Website Quản lý đăng ký môn học</vt:lpstr>
      <vt:lpstr>Thành viên thực hiện</vt:lpstr>
      <vt:lpstr>Nội dung trình bày</vt:lpstr>
      <vt:lpstr>Giới thiệu</vt:lpstr>
      <vt:lpstr>Giới thiệu trang Web</vt:lpstr>
      <vt:lpstr>Các chức năng chính</vt:lpstr>
      <vt:lpstr>Các chức năng chính</vt:lpstr>
      <vt:lpstr>Các chức năng chính</vt:lpstr>
      <vt:lpstr>Use cases</vt:lpstr>
      <vt:lpstr>Use cases người quản lý (Admin)</vt:lpstr>
      <vt:lpstr>Use cases giảng viên</vt:lpstr>
      <vt:lpstr>Use cases học viên</vt:lpstr>
      <vt:lpstr>Giao diện Web</vt:lpstr>
      <vt:lpstr>Trang đăng nhập</vt:lpstr>
      <vt:lpstr>Đổi mật khẩu</vt:lpstr>
      <vt:lpstr>Home page của Admin</vt:lpstr>
      <vt:lpstr>Quản lý giảng viên</vt:lpstr>
      <vt:lpstr>Chỉnh sửa thông tin giảng viên</vt:lpstr>
      <vt:lpstr>Thêm tài khoản giảng viên</vt:lpstr>
      <vt:lpstr>Thêm giảng viên</vt:lpstr>
      <vt:lpstr>Quản lý học viên</vt:lpstr>
      <vt:lpstr>Chỉnh sửa thông tin học viên</vt:lpstr>
      <vt:lpstr>Thêm tài khoản học viên</vt:lpstr>
      <vt:lpstr>Thêm học viên</vt:lpstr>
      <vt:lpstr>Quản lý thông tin lớp học</vt:lpstr>
      <vt:lpstr>Chỉnh sửa thông tin lớp học</vt:lpstr>
      <vt:lpstr>Thêm lớp học</vt:lpstr>
      <vt:lpstr>Home page của giảng viên</vt:lpstr>
      <vt:lpstr>Đề xuất mở lớp</vt:lpstr>
      <vt:lpstr>Xem danh sách sinh viên</vt:lpstr>
      <vt:lpstr>Home page của học viên</vt:lpstr>
      <vt:lpstr>Xem thời khóa biểu</vt:lpstr>
      <vt:lpstr>Xem học phí</vt:lpstr>
      <vt:lpstr>Cài đặt</vt:lpstr>
      <vt:lpstr>Môi trường cài đặt và công nghệ sử dụng</vt:lpstr>
      <vt:lpstr>Cấu trúc chương trình</vt:lpstr>
      <vt:lpstr>Cấu trúc chương trình</vt:lpstr>
      <vt:lpstr>Cấu trúc chương trình</vt:lpstr>
      <vt:lpstr>Cấu trúc chương trình</vt:lpstr>
      <vt:lpstr>Thiết kế CSDL</vt:lpstr>
      <vt:lpstr>PowerPoint Presentation</vt:lpstr>
      <vt:lpstr>PowerPoint Presentation</vt:lpstr>
      <vt:lpstr>Kết luận</vt:lpstr>
      <vt:lpstr>Kết luận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BÁO CÁO ĐỒ ÁN CUỐI KỲ</dc:title>
  <cp:lastModifiedBy>Minh Tiến Tăng Huỳnh</cp:lastModifiedBy>
  <cp:revision>20</cp:revision>
  <dcterms:modified xsi:type="dcterms:W3CDTF">2023-12-15T15:58:32Z</dcterms:modified>
</cp:coreProperties>
</file>